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42B8AB-1703-BA4C-87F0-74A2764FEC4B}" v="86" dt="2024-02-07T11:52:26.2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66"/>
  </p:normalViewPr>
  <p:slideViewPr>
    <p:cSldViewPr snapToGrid="0">
      <p:cViewPr varScale="1">
        <p:scale>
          <a:sx n="115" d="100"/>
          <a:sy n="115" d="100"/>
        </p:scale>
        <p:origin x="57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van Driel" userId="S::mvandriel@waldheim.nl::48b199ad-71bd-4961-ac44-7885117596ea" providerId="AD" clId="Web-{D895501E-B419-1172-4D99-4C7B75B0673A}"/>
    <pc:docChg chg="addSld">
      <pc:chgData name="M. van Driel" userId="S::mvandriel@waldheim.nl::48b199ad-71bd-4961-ac44-7885117596ea" providerId="AD" clId="Web-{D895501E-B419-1172-4D99-4C7B75B0673A}" dt="2023-09-07T08:20:55.633" v="0"/>
      <pc:docMkLst>
        <pc:docMk/>
      </pc:docMkLst>
      <pc:sldChg chg="new">
        <pc:chgData name="M. van Driel" userId="S::mvandriel@waldheim.nl::48b199ad-71bd-4961-ac44-7885117596ea" providerId="AD" clId="Web-{D895501E-B419-1172-4D99-4C7B75B0673A}" dt="2023-09-07T08:20:55.633" v="0"/>
        <pc:sldMkLst>
          <pc:docMk/>
          <pc:sldMk cId="4146523587" sldId="262"/>
        </pc:sldMkLst>
      </pc:sldChg>
    </pc:docChg>
  </pc:docChgLst>
  <pc:docChgLst>
    <pc:chgData name="Arno Gerritsen" userId="0f8900e2-b264-48a1-99ab-d8b1c88714ba" providerId="ADAL" clId="{2242B8AB-1703-BA4C-87F0-74A2764FEC4B}"/>
    <pc:docChg chg="undo custSel delSld modSld">
      <pc:chgData name="Arno Gerritsen" userId="0f8900e2-b264-48a1-99ab-d8b1c88714ba" providerId="ADAL" clId="{2242B8AB-1703-BA4C-87F0-74A2764FEC4B}" dt="2024-02-07T11:52:26.257" v="81" actId="26606"/>
      <pc:docMkLst>
        <pc:docMk/>
      </pc:docMkLst>
      <pc:sldChg chg="modSp mod">
        <pc:chgData name="Arno Gerritsen" userId="0f8900e2-b264-48a1-99ab-d8b1c88714ba" providerId="ADAL" clId="{2242B8AB-1703-BA4C-87F0-74A2764FEC4B}" dt="2024-02-07T11:43:46.481" v="38" actId="20577"/>
        <pc:sldMkLst>
          <pc:docMk/>
          <pc:sldMk cId="1363809158" sldId="258"/>
        </pc:sldMkLst>
        <pc:spChg chg="mod">
          <ac:chgData name="Arno Gerritsen" userId="0f8900e2-b264-48a1-99ab-d8b1c88714ba" providerId="ADAL" clId="{2242B8AB-1703-BA4C-87F0-74A2764FEC4B}" dt="2024-02-07T11:43:46.481" v="38" actId="20577"/>
          <ac:spMkLst>
            <pc:docMk/>
            <pc:sldMk cId="1363809158" sldId="258"/>
            <ac:spMk id="3" creationId="{B357EF06-7342-7F9B-26F1-ED62E2051746}"/>
          </ac:spMkLst>
        </pc:spChg>
      </pc:sldChg>
      <pc:sldChg chg="addSp delSp modSp mod modAnim">
        <pc:chgData name="Arno Gerritsen" userId="0f8900e2-b264-48a1-99ab-d8b1c88714ba" providerId="ADAL" clId="{2242B8AB-1703-BA4C-87F0-74A2764FEC4B}" dt="2024-02-07T11:52:26.257" v="81" actId="26606"/>
        <pc:sldMkLst>
          <pc:docMk/>
          <pc:sldMk cId="731955319" sldId="260"/>
        </pc:sldMkLst>
        <pc:spChg chg="mod">
          <ac:chgData name="Arno Gerritsen" userId="0f8900e2-b264-48a1-99ab-d8b1c88714ba" providerId="ADAL" clId="{2242B8AB-1703-BA4C-87F0-74A2764FEC4B}" dt="2024-02-07T11:52:26.257" v="81" actId="26606"/>
          <ac:spMkLst>
            <pc:docMk/>
            <pc:sldMk cId="731955319" sldId="260"/>
            <ac:spMk id="2" creationId="{4E6A9402-A26B-14B7-C651-6F94F526CDE5}"/>
          </ac:spMkLst>
        </pc:spChg>
        <pc:spChg chg="mod">
          <ac:chgData name="Arno Gerritsen" userId="0f8900e2-b264-48a1-99ab-d8b1c88714ba" providerId="ADAL" clId="{2242B8AB-1703-BA4C-87F0-74A2764FEC4B}" dt="2024-02-07T11:52:26.257" v="81" actId="26606"/>
          <ac:spMkLst>
            <pc:docMk/>
            <pc:sldMk cId="731955319" sldId="260"/>
            <ac:spMk id="3" creationId="{1699295F-BEAD-33DD-B863-8C01B670F84C}"/>
          </ac:spMkLst>
        </pc:spChg>
        <pc:spChg chg="del">
          <ac:chgData name="Arno Gerritsen" userId="0f8900e2-b264-48a1-99ab-d8b1c88714ba" providerId="ADAL" clId="{2242B8AB-1703-BA4C-87F0-74A2764FEC4B}" dt="2024-02-07T11:52:26.257" v="81" actId="26606"/>
          <ac:spMkLst>
            <pc:docMk/>
            <pc:sldMk cId="731955319" sldId="260"/>
            <ac:spMk id="8" creationId="{907EF6B7-1338-4443-8C46-6A318D952DFD}"/>
          </ac:spMkLst>
        </pc:spChg>
        <pc:spChg chg="del">
          <ac:chgData name="Arno Gerritsen" userId="0f8900e2-b264-48a1-99ab-d8b1c88714ba" providerId="ADAL" clId="{2242B8AB-1703-BA4C-87F0-74A2764FEC4B}" dt="2024-02-07T11:52:26.257" v="81" actId="26606"/>
          <ac:spMkLst>
            <pc:docMk/>
            <pc:sldMk cId="731955319" sldId="260"/>
            <ac:spMk id="10" creationId="{DAAE4CDD-124C-4DCF-9584-B6033B545DD5}"/>
          </ac:spMkLst>
        </pc:spChg>
        <pc:spChg chg="del">
          <ac:chgData name="Arno Gerritsen" userId="0f8900e2-b264-48a1-99ab-d8b1c88714ba" providerId="ADAL" clId="{2242B8AB-1703-BA4C-87F0-74A2764FEC4B}" dt="2024-02-07T11:52:26.257" v="81" actId="26606"/>
          <ac:spMkLst>
            <pc:docMk/>
            <pc:sldMk cId="731955319" sldId="260"/>
            <ac:spMk id="12" creationId="{081E4A58-353D-44AE-B2FC-2A74E2E400F7}"/>
          </ac:spMkLst>
        </pc:spChg>
        <pc:spChg chg="add">
          <ac:chgData name="Arno Gerritsen" userId="0f8900e2-b264-48a1-99ab-d8b1c88714ba" providerId="ADAL" clId="{2242B8AB-1703-BA4C-87F0-74A2764FEC4B}" dt="2024-02-07T11:52:26.257" v="81" actId="26606"/>
          <ac:spMkLst>
            <pc:docMk/>
            <pc:sldMk cId="731955319" sldId="260"/>
            <ac:spMk id="17" creationId="{2B97F24A-32CE-4C1C-A50D-3016B394DCFB}"/>
          </ac:spMkLst>
        </pc:spChg>
        <pc:spChg chg="add">
          <ac:chgData name="Arno Gerritsen" userId="0f8900e2-b264-48a1-99ab-d8b1c88714ba" providerId="ADAL" clId="{2242B8AB-1703-BA4C-87F0-74A2764FEC4B}" dt="2024-02-07T11:52:26.257" v="81" actId="26606"/>
          <ac:spMkLst>
            <pc:docMk/>
            <pc:sldMk cId="731955319" sldId="260"/>
            <ac:spMk id="19" creationId="{CD8B4F24-440B-49E9-B85D-733523DC064B}"/>
          </ac:spMkLst>
        </pc:spChg>
        <pc:picChg chg="add mod">
          <ac:chgData name="Arno Gerritsen" userId="0f8900e2-b264-48a1-99ab-d8b1c88714ba" providerId="ADAL" clId="{2242B8AB-1703-BA4C-87F0-74A2764FEC4B}" dt="2024-02-07T11:52:26.257" v="81" actId="26606"/>
          <ac:picMkLst>
            <pc:docMk/>
            <pc:sldMk cId="731955319" sldId="260"/>
            <ac:picMk id="4" creationId="{CA0323B0-DEDF-768D-AD02-6735A2A22B4F}"/>
          </ac:picMkLst>
        </pc:picChg>
      </pc:sldChg>
      <pc:sldChg chg="modSp mod">
        <pc:chgData name="Arno Gerritsen" userId="0f8900e2-b264-48a1-99ab-d8b1c88714ba" providerId="ADAL" clId="{2242B8AB-1703-BA4C-87F0-74A2764FEC4B}" dt="2024-02-07T11:51:09.509" v="75" actId="20577"/>
        <pc:sldMkLst>
          <pc:docMk/>
          <pc:sldMk cId="1028321705" sldId="261"/>
        </pc:sldMkLst>
        <pc:spChg chg="mod">
          <ac:chgData name="Arno Gerritsen" userId="0f8900e2-b264-48a1-99ab-d8b1c88714ba" providerId="ADAL" clId="{2242B8AB-1703-BA4C-87F0-74A2764FEC4B}" dt="2024-02-07T11:51:09.509" v="75" actId="20577"/>
          <ac:spMkLst>
            <pc:docMk/>
            <pc:sldMk cId="1028321705" sldId="261"/>
            <ac:spMk id="3" creationId="{584BEBE1-210F-3433-481F-67F7A7D06D22}"/>
          </ac:spMkLst>
        </pc:spChg>
      </pc:sldChg>
      <pc:sldChg chg="del">
        <pc:chgData name="Arno Gerritsen" userId="0f8900e2-b264-48a1-99ab-d8b1c88714ba" providerId="ADAL" clId="{2242B8AB-1703-BA4C-87F0-74A2764FEC4B}" dt="2024-02-07T11:50:43.206" v="39" actId="2696"/>
        <pc:sldMkLst>
          <pc:docMk/>
          <pc:sldMk cId="4146523587" sldId="262"/>
        </pc:sldMkLst>
      </pc:sldChg>
    </pc:docChg>
  </pc:docChgLst>
  <pc:docChgLst>
    <pc:chgData name="M. van Driel" userId="48b199ad-71bd-4961-ac44-7885117596ea" providerId="ADAL" clId="{A3F02DA8-753F-44B3-BD2E-0532910E958A}"/>
    <pc:docChg chg="custSel modSld">
      <pc:chgData name="M. van Driel" userId="48b199ad-71bd-4961-ac44-7885117596ea" providerId="ADAL" clId="{A3F02DA8-753F-44B3-BD2E-0532910E958A}" dt="2023-09-01T10:51:53.694" v="988" actId="20577"/>
      <pc:docMkLst>
        <pc:docMk/>
      </pc:docMkLst>
      <pc:sldChg chg="modSp mod">
        <pc:chgData name="M. van Driel" userId="48b199ad-71bd-4961-ac44-7885117596ea" providerId="ADAL" clId="{A3F02DA8-753F-44B3-BD2E-0532910E958A}" dt="2023-09-01T10:41:36.844" v="211" actId="27636"/>
        <pc:sldMkLst>
          <pc:docMk/>
          <pc:sldMk cId="2560622194" sldId="256"/>
        </pc:sldMkLst>
        <pc:spChg chg="mod">
          <ac:chgData name="M. van Driel" userId="48b199ad-71bd-4961-ac44-7885117596ea" providerId="ADAL" clId="{A3F02DA8-753F-44B3-BD2E-0532910E958A}" dt="2023-09-01T10:41:36.844" v="211" actId="27636"/>
          <ac:spMkLst>
            <pc:docMk/>
            <pc:sldMk cId="2560622194" sldId="256"/>
            <ac:spMk id="3" creationId="{E0C3C5E9-6A05-73BB-4AED-CCF1125F3563}"/>
          </ac:spMkLst>
        </pc:spChg>
      </pc:sldChg>
      <pc:sldChg chg="modSp mod">
        <pc:chgData name="M. van Driel" userId="48b199ad-71bd-4961-ac44-7885117596ea" providerId="ADAL" clId="{A3F02DA8-753F-44B3-BD2E-0532910E958A}" dt="2023-09-01T10:38:48.013" v="172" actId="20577"/>
        <pc:sldMkLst>
          <pc:docMk/>
          <pc:sldMk cId="172164930" sldId="257"/>
        </pc:sldMkLst>
        <pc:spChg chg="mod">
          <ac:chgData name="M. van Driel" userId="48b199ad-71bd-4961-ac44-7885117596ea" providerId="ADAL" clId="{A3F02DA8-753F-44B3-BD2E-0532910E958A}" dt="2023-09-01T10:38:48.013" v="172" actId="20577"/>
          <ac:spMkLst>
            <pc:docMk/>
            <pc:sldMk cId="172164930" sldId="257"/>
            <ac:spMk id="3" creationId="{8E66BD67-ED4C-5563-30DD-81A19DC8E07F}"/>
          </ac:spMkLst>
        </pc:spChg>
      </pc:sldChg>
      <pc:sldChg chg="modSp mod">
        <pc:chgData name="M. van Driel" userId="48b199ad-71bd-4961-ac44-7885117596ea" providerId="ADAL" clId="{A3F02DA8-753F-44B3-BD2E-0532910E958A}" dt="2023-09-01T10:51:44.727" v="985" actId="20577"/>
        <pc:sldMkLst>
          <pc:docMk/>
          <pc:sldMk cId="1363809158" sldId="258"/>
        </pc:sldMkLst>
        <pc:spChg chg="mod">
          <ac:chgData name="M. van Driel" userId="48b199ad-71bd-4961-ac44-7885117596ea" providerId="ADAL" clId="{A3F02DA8-753F-44B3-BD2E-0532910E958A}" dt="2023-09-01T10:51:44.727" v="985" actId="20577"/>
          <ac:spMkLst>
            <pc:docMk/>
            <pc:sldMk cId="1363809158" sldId="258"/>
            <ac:spMk id="3" creationId="{B357EF06-7342-7F9B-26F1-ED62E2051746}"/>
          </ac:spMkLst>
        </pc:spChg>
      </pc:sldChg>
      <pc:sldChg chg="modSp mod">
        <pc:chgData name="M. van Driel" userId="48b199ad-71bd-4961-ac44-7885117596ea" providerId="ADAL" clId="{A3F02DA8-753F-44B3-BD2E-0532910E958A}" dt="2023-09-01T10:51:53.694" v="988" actId="20577"/>
        <pc:sldMkLst>
          <pc:docMk/>
          <pc:sldMk cId="2623566766" sldId="259"/>
        </pc:sldMkLst>
        <pc:spChg chg="mod">
          <ac:chgData name="M. van Driel" userId="48b199ad-71bd-4961-ac44-7885117596ea" providerId="ADAL" clId="{A3F02DA8-753F-44B3-BD2E-0532910E958A}" dt="2023-09-01T10:51:53.694" v="988" actId="20577"/>
          <ac:spMkLst>
            <pc:docMk/>
            <pc:sldMk cId="2623566766" sldId="259"/>
            <ac:spMk id="3" creationId="{759B88CD-C0CC-0F6A-2070-6E86284A019F}"/>
          </ac:spMkLst>
        </pc:spChg>
      </pc:sldChg>
      <pc:sldChg chg="modSp mod">
        <pc:chgData name="M. van Driel" userId="48b199ad-71bd-4961-ac44-7885117596ea" providerId="ADAL" clId="{A3F02DA8-753F-44B3-BD2E-0532910E958A}" dt="2023-09-01T10:50:27.641" v="941" actId="20577"/>
        <pc:sldMkLst>
          <pc:docMk/>
          <pc:sldMk cId="731955319" sldId="260"/>
        </pc:sldMkLst>
        <pc:spChg chg="mod">
          <ac:chgData name="M. van Driel" userId="48b199ad-71bd-4961-ac44-7885117596ea" providerId="ADAL" clId="{A3F02DA8-753F-44B3-BD2E-0532910E958A}" dt="2023-09-01T10:50:27.641" v="941" actId="20577"/>
          <ac:spMkLst>
            <pc:docMk/>
            <pc:sldMk cId="731955319" sldId="260"/>
            <ac:spMk id="3" creationId="{1699295F-BEAD-33DD-B863-8C01B670F84C}"/>
          </ac:spMkLst>
        </pc:spChg>
      </pc:sldChg>
      <pc:sldChg chg="modSp mod">
        <pc:chgData name="M. van Driel" userId="48b199ad-71bd-4961-ac44-7885117596ea" providerId="ADAL" clId="{A3F02DA8-753F-44B3-BD2E-0532910E958A}" dt="2023-09-01T10:51:06.728" v="971" actId="20577"/>
        <pc:sldMkLst>
          <pc:docMk/>
          <pc:sldMk cId="1028321705" sldId="261"/>
        </pc:sldMkLst>
        <pc:spChg chg="mod">
          <ac:chgData name="M. van Driel" userId="48b199ad-71bd-4961-ac44-7885117596ea" providerId="ADAL" clId="{A3F02DA8-753F-44B3-BD2E-0532910E958A}" dt="2023-09-01T10:51:06.728" v="971" actId="20577"/>
          <ac:spMkLst>
            <pc:docMk/>
            <pc:sldMk cId="1028321705" sldId="261"/>
            <ac:spMk id="3" creationId="{584BEBE1-210F-3433-481F-67F7A7D06D2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79095-C86F-CC88-0F15-DBCC0A00238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916492A-5864-E3CC-5C30-34DEFF8486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8EC9E6C-086F-1D23-551E-4D72BBB33186}"/>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5" name="Tijdelijke aanduiding voor voettekst 4">
            <a:extLst>
              <a:ext uri="{FF2B5EF4-FFF2-40B4-BE49-F238E27FC236}">
                <a16:creationId xmlns:a16="http://schemas.microsoft.com/office/drawing/2014/main" id="{DD9EA8A3-83B5-B463-1793-94C0DA039E2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73C0D24-5DBD-34B7-24F9-52461664EE64}"/>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414810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21AE1A-C71E-E890-9837-CC5076E5F78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1DA8C17-D40D-00D6-2C3A-F8CC8DFADBE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9391C97-16DF-8028-727C-63C3BCE2B36C}"/>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5" name="Tijdelijke aanduiding voor voettekst 4">
            <a:extLst>
              <a:ext uri="{FF2B5EF4-FFF2-40B4-BE49-F238E27FC236}">
                <a16:creationId xmlns:a16="http://schemas.microsoft.com/office/drawing/2014/main" id="{26185C4D-B9B5-ECE0-616C-14CA0106E9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82DE6FD-8A22-079F-27DF-3578E98D1319}"/>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199353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10AE4A4-6061-E4AF-6F98-72C34103E50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A71A973-338E-8F8B-E419-AEC0E0B41EE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780BB4-F366-4C25-800F-B320DE094CEA}"/>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5" name="Tijdelijke aanduiding voor voettekst 4">
            <a:extLst>
              <a:ext uri="{FF2B5EF4-FFF2-40B4-BE49-F238E27FC236}">
                <a16:creationId xmlns:a16="http://schemas.microsoft.com/office/drawing/2014/main" id="{5683C8DD-D774-9C1D-5672-03A47358A9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2F663D4-2785-1C88-0316-D50FFDABE8C7}"/>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128362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9E6E1-9E3D-6A11-89F0-6833606B3E9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35C1246-BF37-0D27-1842-8FC9D32FC9D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AD17956-ED3A-C5C6-777B-EF760DD27C85}"/>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5" name="Tijdelijke aanduiding voor voettekst 4">
            <a:extLst>
              <a:ext uri="{FF2B5EF4-FFF2-40B4-BE49-F238E27FC236}">
                <a16:creationId xmlns:a16="http://schemas.microsoft.com/office/drawing/2014/main" id="{8DFFCACE-F3E2-CB52-D9C6-088A30C2DC1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46CC189-7FCA-E902-CF2B-EA40A490C92E}"/>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1332678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CFE256-9A95-86E9-0609-FAC02551A04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903AE7F-1F84-8B0C-B939-F2FA7866E0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F192839-CABA-808D-9940-3D92E6D3C307}"/>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5" name="Tijdelijke aanduiding voor voettekst 4">
            <a:extLst>
              <a:ext uri="{FF2B5EF4-FFF2-40B4-BE49-F238E27FC236}">
                <a16:creationId xmlns:a16="http://schemas.microsoft.com/office/drawing/2014/main" id="{F3B22E1C-B54E-44C5-9D35-F5B3181C0D6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56A9D62-3B3B-02D6-FFE8-4955BA7975B5}"/>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62320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D08F75-DB09-EC75-6623-9514F62E534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F448C70-8EFD-A138-5C7E-BFD9A4C1521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35E16A5-1B24-40EE-6C7C-43DBDD5C9FB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46BF027-62D9-A850-F715-BB5749D2AEF5}"/>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6" name="Tijdelijke aanduiding voor voettekst 5">
            <a:extLst>
              <a:ext uri="{FF2B5EF4-FFF2-40B4-BE49-F238E27FC236}">
                <a16:creationId xmlns:a16="http://schemas.microsoft.com/office/drawing/2014/main" id="{3E1F8564-4283-4445-2658-B7FE442C3E5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6FD8354-0F7B-968E-8F81-88DAB0D2F5FD}"/>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116149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7BE77-E777-04EE-27C0-35625656003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82DF03A-002A-53A8-476D-19A1C2934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B5FA012-51A2-E631-2AE1-2964E6E70D3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BC13489-FD83-D0CF-7454-2E4D0289AA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233A4DD-7A89-C98C-1977-DBC7A5FDCCF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F8C1066-E1A3-ACF5-AD0D-2DA057668BF7}"/>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8" name="Tijdelijke aanduiding voor voettekst 7">
            <a:extLst>
              <a:ext uri="{FF2B5EF4-FFF2-40B4-BE49-F238E27FC236}">
                <a16:creationId xmlns:a16="http://schemas.microsoft.com/office/drawing/2014/main" id="{9362F496-42C2-23E9-C8DB-78B9C1E9E15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F302F93-FF15-DCC7-936F-A49C6CD9D127}"/>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296678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04C55C-7F6C-B0C6-9BAA-B2BD5BF1B66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10D80A3-5EEC-C62D-3650-0827AAF30EA6}"/>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4" name="Tijdelijke aanduiding voor voettekst 3">
            <a:extLst>
              <a:ext uri="{FF2B5EF4-FFF2-40B4-BE49-F238E27FC236}">
                <a16:creationId xmlns:a16="http://schemas.microsoft.com/office/drawing/2014/main" id="{8E09AC72-DA21-E2A4-6214-9E74A018711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84B7808-C3B3-7BD0-1A94-644A39A36539}"/>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3921340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A94449B-7B96-1470-B22E-D7ECC421290C}"/>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3" name="Tijdelijke aanduiding voor voettekst 2">
            <a:extLst>
              <a:ext uri="{FF2B5EF4-FFF2-40B4-BE49-F238E27FC236}">
                <a16:creationId xmlns:a16="http://schemas.microsoft.com/office/drawing/2014/main" id="{77BA18E4-19E3-BDAA-852F-6B7C26B0D2E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5125BB0-0216-158E-EDA7-6C54D026370A}"/>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70657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F81C7-981F-5B4D-B5B8-D026EBEF265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B370055-5644-7802-7E34-9E9706963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B708979-64CA-988A-7BA8-68166B42F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AD74E85-13C7-50C4-3847-55A8DF7C6448}"/>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6" name="Tijdelijke aanduiding voor voettekst 5">
            <a:extLst>
              <a:ext uri="{FF2B5EF4-FFF2-40B4-BE49-F238E27FC236}">
                <a16:creationId xmlns:a16="http://schemas.microsoft.com/office/drawing/2014/main" id="{38CE81BB-121C-5E69-568D-6FA5B747265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C7BE315-5DD9-A5C2-5024-2E5CA515B8A8}"/>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9962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BA337A-A6F9-EC11-D4AB-A557CF07E0B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A44348D-8CBB-9DBC-FBA4-C28E48A482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AE2D8CB-F1E8-79CE-8AE7-B85D1D83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034085A-D4BE-4ECA-CB77-E5E92110B859}"/>
              </a:ext>
            </a:extLst>
          </p:cNvPr>
          <p:cNvSpPr>
            <a:spLocks noGrp="1"/>
          </p:cNvSpPr>
          <p:nvPr>
            <p:ph type="dt" sz="half" idx="10"/>
          </p:nvPr>
        </p:nvSpPr>
        <p:spPr/>
        <p:txBody>
          <a:bodyPr/>
          <a:lstStyle/>
          <a:p>
            <a:fld id="{5DD9E313-640D-3142-AB5E-CD8FCE5C61C7}" type="datetimeFigureOut">
              <a:rPr lang="nl-NL" smtClean="0"/>
              <a:t>29-05-2024</a:t>
            </a:fld>
            <a:endParaRPr lang="nl-NL"/>
          </a:p>
        </p:txBody>
      </p:sp>
      <p:sp>
        <p:nvSpPr>
          <p:cNvPr id="6" name="Tijdelijke aanduiding voor voettekst 5">
            <a:extLst>
              <a:ext uri="{FF2B5EF4-FFF2-40B4-BE49-F238E27FC236}">
                <a16:creationId xmlns:a16="http://schemas.microsoft.com/office/drawing/2014/main" id="{F0E080E3-3463-BA11-F33C-4E72B617C15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C756C9F-F9F8-EC68-2761-C364D46FDF5D}"/>
              </a:ext>
            </a:extLst>
          </p:cNvPr>
          <p:cNvSpPr>
            <a:spLocks noGrp="1"/>
          </p:cNvSpPr>
          <p:nvPr>
            <p:ph type="sldNum" sz="quarter" idx="12"/>
          </p:nvPr>
        </p:nvSpPr>
        <p:spPr/>
        <p:txBody>
          <a:bodyPr/>
          <a:lstStyle/>
          <a:p>
            <a:fld id="{B5C112DD-F8B2-D34A-A9EE-837F414CC725}" type="slidenum">
              <a:rPr lang="nl-NL" smtClean="0"/>
              <a:t>‹nr.›</a:t>
            </a:fld>
            <a:endParaRPr lang="nl-NL"/>
          </a:p>
        </p:txBody>
      </p:sp>
    </p:spTree>
    <p:extLst>
      <p:ext uri="{BB962C8B-B14F-4D97-AF65-F5344CB8AC3E}">
        <p14:creationId xmlns:p14="http://schemas.microsoft.com/office/powerpoint/2010/main" val="428465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74ACECA-8D49-04E1-99A9-8BF775D7F1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B84A97B-C839-1D2A-E1B5-833517E2E6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24930A-510A-D33A-B36A-499CBA190F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9E313-640D-3142-AB5E-CD8FCE5C61C7}" type="datetimeFigureOut">
              <a:rPr lang="nl-NL" smtClean="0"/>
              <a:t>29-05-2024</a:t>
            </a:fld>
            <a:endParaRPr lang="nl-NL"/>
          </a:p>
        </p:txBody>
      </p:sp>
      <p:sp>
        <p:nvSpPr>
          <p:cNvPr id="5" name="Tijdelijke aanduiding voor voettekst 4">
            <a:extLst>
              <a:ext uri="{FF2B5EF4-FFF2-40B4-BE49-F238E27FC236}">
                <a16:creationId xmlns:a16="http://schemas.microsoft.com/office/drawing/2014/main" id="{0731C0C5-3F0E-3726-0615-D61687613E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55D0C16-16D9-B54B-12E3-6B84E2C182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112DD-F8B2-D34A-A9EE-837F414CC725}" type="slidenum">
              <a:rPr lang="nl-NL" smtClean="0"/>
              <a:t>‹nr.›</a:t>
            </a:fld>
            <a:endParaRPr lang="nl-NL"/>
          </a:p>
        </p:txBody>
      </p:sp>
    </p:spTree>
    <p:extLst>
      <p:ext uri="{BB962C8B-B14F-4D97-AF65-F5344CB8AC3E}">
        <p14:creationId xmlns:p14="http://schemas.microsoft.com/office/powerpoint/2010/main" val="193971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po.nl/start/video/het-grote-hokjesexperi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jD8tjhVO1Tc?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B0B9120-589B-A434-9C56-1799C499AEC3}"/>
              </a:ext>
            </a:extLst>
          </p:cNvPr>
          <p:cNvSpPr>
            <a:spLocks noGrp="1"/>
          </p:cNvSpPr>
          <p:nvPr>
            <p:ph type="ctrTitle"/>
          </p:nvPr>
        </p:nvSpPr>
        <p:spPr>
          <a:xfrm>
            <a:off x="4038600" y="1939159"/>
            <a:ext cx="7644627" cy="2751086"/>
          </a:xfrm>
        </p:spPr>
        <p:txBody>
          <a:bodyPr>
            <a:normAutofit/>
          </a:bodyPr>
          <a:lstStyle/>
          <a:p>
            <a:pPr algn="r"/>
            <a:r>
              <a:rPr lang="nl-NL"/>
              <a:t>IBM </a:t>
            </a:r>
          </a:p>
        </p:txBody>
      </p:sp>
      <p:sp>
        <p:nvSpPr>
          <p:cNvPr id="3" name="Ondertitel 2">
            <a:extLst>
              <a:ext uri="{FF2B5EF4-FFF2-40B4-BE49-F238E27FC236}">
                <a16:creationId xmlns:a16="http://schemas.microsoft.com/office/drawing/2014/main" id="{E0C3C5E9-6A05-73BB-4AED-CCF1125F3563}"/>
              </a:ext>
            </a:extLst>
          </p:cNvPr>
          <p:cNvSpPr>
            <a:spLocks noGrp="1"/>
          </p:cNvSpPr>
          <p:nvPr>
            <p:ph type="subTitle" idx="1"/>
          </p:nvPr>
        </p:nvSpPr>
        <p:spPr>
          <a:xfrm>
            <a:off x="4038600" y="4782320"/>
            <a:ext cx="7644627" cy="1329443"/>
          </a:xfrm>
        </p:spPr>
        <p:txBody>
          <a:bodyPr>
            <a:normAutofit lnSpcReduction="10000"/>
          </a:bodyPr>
          <a:lstStyle/>
          <a:p>
            <a:pPr algn="r"/>
            <a:r>
              <a:rPr lang="nl-NL"/>
              <a:t>WAT HOUDT HET VAK IBM IN?</a:t>
            </a:r>
          </a:p>
          <a:p>
            <a:pPr algn="r"/>
            <a:r>
              <a:rPr lang="nl-NL"/>
              <a:t>ONDERWERP: HOKJESDENKEN</a:t>
            </a:r>
          </a:p>
          <a:p>
            <a:pPr algn="r"/>
            <a:r>
              <a:rPr lang="nl-NL"/>
              <a:t> </a:t>
            </a:r>
          </a:p>
        </p:txBody>
      </p:sp>
    </p:spTree>
    <p:extLst>
      <p:ext uri="{BB962C8B-B14F-4D97-AF65-F5344CB8AC3E}">
        <p14:creationId xmlns:p14="http://schemas.microsoft.com/office/powerpoint/2010/main" val="256062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91D903F-13F1-88F0-829D-B033D2EE363C}"/>
              </a:ext>
            </a:extLst>
          </p:cNvPr>
          <p:cNvSpPr>
            <a:spLocks noGrp="1"/>
          </p:cNvSpPr>
          <p:nvPr>
            <p:ph type="title"/>
          </p:nvPr>
        </p:nvSpPr>
        <p:spPr>
          <a:xfrm>
            <a:off x="1389278" y="1233241"/>
            <a:ext cx="3240506" cy="4064628"/>
          </a:xfrm>
        </p:spPr>
        <p:txBody>
          <a:bodyPr>
            <a:normAutofit/>
          </a:bodyPr>
          <a:lstStyle/>
          <a:p>
            <a:r>
              <a:rPr lang="nl-NL">
                <a:solidFill>
                  <a:srgbClr val="FFFFFF"/>
                </a:solidFill>
              </a:rPr>
              <a:t>Filosofische vraag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8E66BD67-ED4C-5563-30DD-81A19DC8E07F}"/>
              </a:ext>
            </a:extLst>
          </p:cNvPr>
          <p:cNvSpPr>
            <a:spLocks noGrp="1"/>
          </p:cNvSpPr>
          <p:nvPr>
            <p:ph idx="1"/>
          </p:nvPr>
        </p:nvSpPr>
        <p:spPr>
          <a:xfrm>
            <a:off x="6096000" y="820880"/>
            <a:ext cx="5257799" cy="4889350"/>
          </a:xfrm>
        </p:spPr>
        <p:txBody>
          <a:bodyPr anchor="t">
            <a:normAutofit fontScale="92500" lnSpcReduction="20000"/>
          </a:bodyPr>
          <a:lstStyle/>
          <a:p>
            <a:r>
              <a:rPr lang="nl-NL"/>
              <a:t>Filosofisch Raadsel:</a:t>
            </a:r>
          </a:p>
          <a:p>
            <a:endParaRPr lang="nl-NL"/>
          </a:p>
          <a:p>
            <a:pPr marL="450850" indent="0">
              <a:lnSpc>
                <a:spcPct val="107000"/>
              </a:lnSpc>
              <a:buNone/>
            </a:pPr>
            <a:r>
              <a:rPr lang="nl-NL" sz="2800" kern="100">
                <a:effectLst/>
                <a:latin typeface="Calibri" panose="020F0502020204030204" pitchFamily="34" charset="0"/>
                <a:ea typeface="Calibri" panose="020F0502020204030204" pitchFamily="34" charset="0"/>
                <a:cs typeface="Times New Roman" panose="02020603050405020304" pitchFamily="18" charset="0"/>
              </a:rPr>
              <a:t>‘Een man en zijn zoon zijn betrokken bij een ernstig auto-ongeluk. De vader overlijdt ter plaatse, de zoon is ernstig gewond en wordt met spoed naar het ziekenhuis gebracht. Een topchirurg staat klaar om hem te opereren. De chirurg ziet de jongen op de operatietafel liggen en zegt: ik kan deze jongen niet opereren. Dit is mijn zoon!’</a:t>
            </a:r>
          </a:p>
          <a:p>
            <a:endParaRPr lang="nl-NL"/>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216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66B597A-950F-8662-9B0A-F7E1A60E696C}"/>
              </a:ext>
            </a:extLst>
          </p:cNvPr>
          <p:cNvSpPr>
            <a:spLocks noGrp="1"/>
          </p:cNvSpPr>
          <p:nvPr>
            <p:ph type="title"/>
          </p:nvPr>
        </p:nvSpPr>
        <p:spPr>
          <a:xfrm>
            <a:off x="686834" y="591344"/>
            <a:ext cx="3200400" cy="5585619"/>
          </a:xfrm>
        </p:spPr>
        <p:txBody>
          <a:bodyPr>
            <a:normAutofit/>
          </a:bodyPr>
          <a:lstStyle/>
          <a:p>
            <a:r>
              <a:rPr lang="nl-NL" dirty="0">
                <a:solidFill>
                  <a:srgbClr val="FFFFFF"/>
                </a:solidFill>
              </a:rPr>
              <a:t>Leerdoel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357EF06-7342-7F9B-26F1-ED62E2051746}"/>
              </a:ext>
            </a:extLst>
          </p:cNvPr>
          <p:cNvSpPr>
            <a:spLocks noGrp="1"/>
          </p:cNvSpPr>
          <p:nvPr>
            <p:ph idx="1"/>
          </p:nvPr>
        </p:nvSpPr>
        <p:spPr>
          <a:xfrm>
            <a:off x="4447308" y="591344"/>
            <a:ext cx="6906491" cy="5585619"/>
          </a:xfrm>
        </p:spPr>
        <p:txBody>
          <a:bodyPr anchor="ctr">
            <a:normAutofit/>
          </a:bodyPr>
          <a:lstStyle/>
          <a:p>
            <a:endParaRPr lang="nl-NL" dirty="0"/>
          </a:p>
          <a:p>
            <a:pPr marL="0" indent="0">
              <a:buNone/>
            </a:pPr>
            <a:r>
              <a:rPr lang="nl-NL" dirty="0"/>
              <a:t>Aan het einde van de les kan je uitleggen wat hokjes denken is. </a:t>
            </a:r>
          </a:p>
          <a:p>
            <a:pPr marL="0" indent="0">
              <a:buNone/>
            </a:pPr>
            <a:endParaRPr lang="nl-NL" dirty="0"/>
          </a:p>
        </p:txBody>
      </p:sp>
    </p:spTree>
    <p:extLst>
      <p:ext uri="{BB962C8B-B14F-4D97-AF65-F5344CB8AC3E}">
        <p14:creationId xmlns:p14="http://schemas.microsoft.com/office/powerpoint/2010/main" val="1363809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66B597A-950F-8662-9B0A-F7E1A60E696C}"/>
              </a:ext>
            </a:extLst>
          </p:cNvPr>
          <p:cNvSpPr>
            <a:spLocks noGrp="1"/>
          </p:cNvSpPr>
          <p:nvPr>
            <p:ph type="title"/>
          </p:nvPr>
        </p:nvSpPr>
        <p:spPr>
          <a:xfrm>
            <a:off x="686834" y="591344"/>
            <a:ext cx="3200400" cy="5585619"/>
          </a:xfrm>
        </p:spPr>
        <p:txBody>
          <a:bodyPr>
            <a:normAutofit/>
          </a:bodyPr>
          <a:lstStyle/>
          <a:p>
            <a:r>
              <a:rPr lang="nl-NL">
                <a:solidFill>
                  <a:srgbClr val="FFFFFF"/>
                </a:solidFill>
              </a:rPr>
              <a:t>Planning van de les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357EF06-7342-7F9B-26F1-ED62E2051746}"/>
              </a:ext>
            </a:extLst>
          </p:cNvPr>
          <p:cNvSpPr>
            <a:spLocks noGrp="1"/>
          </p:cNvSpPr>
          <p:nvPr>
            <p:ph idx="1"/>
          </p:nvPr>
        </p:nvSpPr>
        <p:spPr>
          <a:xfrm>
            <a:off x="4447308" y="591344"/>
            <a:ext cx="6906491" cy="5585619"/>
          </a:xfrm>
        </p:spPr>
        <p:txBody>
          <a:bodyPr anchor="ctr">
            <a:normAutofit/>
          </a:bodyPr>
          <a:lstStyle/>
          <a:p>
            <a:r>
              <a:rPr lang="nl-NL"/>
              <a:t>1	Wat is </a:t>
            </a:r>
            <a:r>
              <a:rPr lang="nl-NL" err="1"/>
              <a:t>hokjesdenken</a:t>
            </a:r>
            <a:r>
              <a:rPr lang="nl-NL"/>
              <a:t>? </a:t>
            </a:r>
          </a:p>
          <a:p>
            <a:r>
              <a:rPr lang="nl-NL"/>
              <a:t>2	</a:t>
            </a:r>
            <a:r>
              <a:rPr lang="nl-NL">
                <a:hlinkClick r:id="rId2"/>
              </a:rPr>
              <a:t>https://npo.nl/start/video/het-grote-hokjesexperiment</a:t>
            </a:r>
            <a:r>
              <a:rPr lang="nl-NL"/>
              <a:t> </a:t>
            </a:r>
          </a:p>
          <a:p>
            <a:r>
              <a:rPr lang="nl-NL"/>
              <a:t>3.     Over de streep (klassikaal) </a:t>
            </a:r>
          </a:p>
          <a:p>
            <a:r>
              <a:rPr lang="nl-NL"/>
              <a:t>4	Hokjes (klassikaal)</a:t>
            </a:r>
          </a:p>
          <a:p>
            <a:r>
              <a:rPr lang="nl-NL"/>
              <a:t>5	Maak je eigen hokje (collage)</a:t>
            </a:r>
          </a:p>
          <a:p>
            <a:r>
              <a:rPr lang="nl-NL"/>
              <a:t>6	Afsluiten</a:t>
            </a:r>
          </a:p>
          <a:p>
            <a:pPr marL="0" indent="0">
              <a:buNone/>
            </a:pPr>
            <a:endParaRPr lang="nl-NL"/>
          </a:p>
        </p:txBody>
      </p:sp>
    </p:spTree>
    <p:extLst>
      <p:ext uri="{BB962C8B-B14F-4D97-AF65-F5344CB8AC3E}">
        <p14:creationId xmlns:p14="http://schemas.microsoft.com/office/powerpoint/2010/main" val="294971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7B032E4-3616-2CDF-D4E5-3EEBD7C74E52}"/>
              </a:ext>
            </a:extLst>
          </p:cNvPr>
          <p:cNvSpPr>
            <a:spLocks noGrp="1"/>
          </p:cNvSpPr>
          <p:nvPr>
            <p:ph type="title"/>
          </p:nvPr>
        </p:nvSpPr>
        <p:spPr>
          <a:xfrm>
            <a:off x="1285240" y="1050595"/>
            <a:ext cx="8074815" cy="1618489"/>
          </a:xfrm>
        </p:spPr>
        <p:txBody>
          <a:bodyPr anchor="ctr">
            <a:normAutofit/>
          </a:bodyPr>
          <a:lstStyle/>
          <a:p>
            <a:r>
              <a:rPr lang="nl-NL" sz="7200"/>
              <a:t>Opdrachten </a:t>
            </a:r>
          </a:p>
        </p:txBody>
      </p:sp>
      <p:sp>
        <p:nvSpPr>
          <p:cNvPr id="3" name="Tijdelijke aanduiding voor inhoud 2">
            <a:extLst>
              <a:ext uri="{FF2B5EF4-FFF2-40B4-BE49-F238E27FC236}">
                <a16:creationId xmlns:a16="http://schemas.microsoft.com/office/drawing/2014/main" id="{759B88CD-C0CC-0F6A-2070-6E86284A019F}"/>
              </a:ext>
            </a:extLst>
          </p:cNvPr>
          <p:cNvSpPr>
            <a:spLocks noGrp="1"/>
          </p:cNvSpPr>
          <p:nvPr>
            <p:ph idx="1"/>
          </p:nvPr>
        </p:nvSpPr>
        <p:spPr>
          <a:xfrm>
            <a:off x="1285240" y="2969469"/>
            <a:ext cx="8074815" cy="2800395"/>
          </a:xfrm>
        </p:spPr>
        <p:txBody>
          <a:bodyPr anchor="t">
            <a:normAutofit/>
          </a:bodyPr>
          <a:lstStyle/>
          <a:p>
            <a:r>
              <a:rPr lang="nl-NL" sz="2400"/>
              <a:t>Maak je eigen hokje: wat past er allemaal in jouw hokje? Hoe ziet jouw leefwereld eruit? (knippen, plakken), maak een collage. Collage wordt in </a:t>
            </a:r>
            <a:r>
              <a:rPr lang="nl-NL" sz="2400" err="1"/>
              <a:t>intergrip</a:t>
            </a:r>
            <a:r>
              <a:rPr lang="nl-NL" sz="2400"/>
              <a:t> gezet (20 minuten)</a:t>
            </a:r>
          </a:p>
          <a:p>
            <a:r>
              <a:rPr lang="nl-NL" sz="2400"/>
              <a:t>Bespreek in tweetallen jullie hokjes (zijn er overeenkomsten, verschillen?) (15 minuten)</a:t>
            </a:r>
          </a:p>
          <a:p>
            <a:r>
              <a:rPr lang="nl-NL" sz="2400"/>
              <a:t>Pas n.a.v. jullie gesprek je eigen hokje aan (10 minuten)</a:t>
            </a:r>
          </a:p>
          <a:p>
            <a:endParaRPr lang="nl-NL" sz="2400"/>
          </a:p>
        </p:txBody>
      </p:sp>
    </p:spTree>
    <p:extLst>
      <p:ext uri="{BB962C8B-B14F-4D97-AF65-F5344CB8AC3E}">
        <p14:creationId xmlns:p14="http://schemas.microsoft.com/office/powerpoint/2010/main" val="262356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6A9402-A26B-14B7-C651-6F94F526CDE5}"/>
              </a:ext>
            </a:extLst>
          </p:cNvPr>
          <p:cNvSpPr>
            <a:spLocks noGrp="1"/>
          </p:cNvSpPr>
          <p:nvPr>
            <p:ph type="title"/>
          </p:nvPr>
        </p:nvSpPr>
        <p:spPr>
          <a:xfrm>
            <a:off x="630936" y="639520"/>
            <a:ext cx="3429000" cy="1719072"/>
          </a:xfrm>
        </p:spPr>
        <p:txBody>
          <a:bodyPr anchor="b">
            <a:normAutofit/>
          </a:bodyPr>
          <a:lstStyle/>
          <a:p>
            <a:r>
              <a:rPr lang="nl-NL" sz="5400"/>
              <a:t>Afsluiten </a:t>
            </a:r>
          </a:p>
        </p:txBody>
      </p:sp>
      <p:sp>
        <p:nvSpPr>
          <p:cNvPr id="19"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1699295F-BEAD-33DD-B863-8C01B670F84C}"/>
              </a:ext>
            </a:extLst>
          </p:cNvPr>
          <p:cNvSpPr>
            <a:spLocks noGrp="1"/>
          </p:cNvSpPr>
          <p:nvPr>
            <p:ph idx="1"/>
          </p:nvPr>
        </p:nvSpPr>
        <p:spPr>
          <a:xfrm>
            <a:off x="630936" y="2807208"/>
            <a:ext cx="3429000" cy="3410712"/>
          </a:xfrm>
        </p:spPr>
        <p:txBody>
          <a:bodyPr anchor="t">
            <a:normAutofit/>
          </a:bodyPr>
          <a:lstStyle/>
          <a:p>
            <a:r>
              <a:rPr lang="nl-NL" sz="2200"/>
              <a:t>Vraag: wat neem je mee uit deze les?</a:t>
            </a:r>
          </a:p>
          <a:p>
            <a:r>
              <a:rPr lang="nl-NL" sz="2200"/>
              <a:t>Afsluitend filmpje:</a:t>
            </a:r>
          </a:p>
          <a:p>
            <a:pPr marL="0" indent="0">
              <a:buNone/>
            </a:pPr>
            <a:endParaRPr lang="nl-NL" sz="2200"/>
          </a:p>
        </p:txBody>
      </p:sp>
      <p:pic>
        <p:nvPicPr>
          <p:cNvPr id="4" name="Onlinemedia 3" descr="TV 2 | All That We Share">
            <a:hlinkClick r:id="" action="ppaction://media"/>
            <a:extLst>
              <a:ext uri="{FF2B5EF4-FFF2-40B4-BE49-F238E27FC236}">
                <a16:creationId xmlns:a16="http://schemas.microsoft.com/office/drawing/2014/main" id="{CA0323B0-DEDF-768D-AD02-6735A2A22B4F}"/>
              </a:ext>
            </a:extLst>
          </p:cNvPr>
          <p:cNvPicPr>
            <a:picLocks noRot="1" noChangeAspect="1"/>
          </p:cNvPicPr>
          <p:nvPr>
            <a:videoFile r:link="rId1"/>
          </p:nvPr>
        </p:nvPicPr>
        <p:blipFill>
          <a:blip r:embed="rId3"/>
          <a:stretch>
            <a:fillRect/>
          </a:stretch>
        </p:blipFill>
        <p:spPr>
          <a:xfrm>
            <a:off x="4654296" y="1478699"/>
            <a:ext cx="6903720" cy="3900601"/>
          </a:xfrm>
          <a:prstGeom prst="rect">
            <a:avLst/>
          </a:prstGeom>
        </p:spPr>
      </p:pic>
    </p:spTree>
    <p:extLst>
      <p:ext uri="{BB962C8B-B14F-4D97-AF65-F5344CB8AC3E}">
        <p14:creationId xmlns:p14="http://schemas.microsoft.com/office/powerpoint/2010/main" val="73195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B4BCCEB-A880-4E12-49ED-AC4E6C712707}"/>
              </a:ext>
            </a:extLst>
          </p:cNvPr>
          <p:cNvSpPr>
            <a:spLocks noGrp="1"/>
          </p:cNvSpPr>
          <p:nvPr>
            <p:ph type="title"/>
          </p:nvPr>
        </p:nvSpPr>
        <p:spPr>
          <a:xfrm>
            <a:off x="838200" y="365125"/>
            <a:ext cx="5558489" cy="1325563"/>
          </a:xfrm>
        </p:spPr>
        <p:txBody>
          <a:bodyPr>
            <a:normAutofit/>
          </a:bodyPr>
          <a:lstStyle/>
          <a:p>
            <a:r>
              <a:rPr lang="nl-NL"/>
              <a:t>Huiswerk </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584BEBE1-210F-3433-481F-67F7A7D06D22}"/>
              </a:ext>
            </a:extLst>
          </p:cNvPr>
          <p:cNvSpPr>
            <a:spLocks noGrp="1"/>
          </p:cNvSpPr>
          <p:nvPr>
            <p:ph idx="1"/>
          </p:nvPr>
        </p:nvSpPr>
        <p:spPr>
          <a:xfrm>
            <a:off x="838200" y="1825625"/>
            <a:ext cx="5558489" cy="4351338"/>
          </a:xfrm>
        </p:spPr>
        <p:txBody>
          <a:bodyPr>
            <a:normAutofit/>
          </a:bodyPr>
          <a:lstStyle/>
          <a:p>
            <a:r>
              <a:rPr lang="nl-NL"/>
              <a:t>Zet de opdracht in je portfolio! </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832170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Words>
  <Application>Microsoft Macintosh PowerPoint</Application>
  <PresentationFormat>Breedbeeld</PresentationFormat>
  <Paragraphs>27</Paragraphs>
  <Slides>7</Slides>
  <Notes>0</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IBM </vt:lpstr>
      <vt:lpstr>Filosofische vraag </vt:lpstr>
      <vt:lpstr>Leerdoel</vt:lpstr>
      <vt:lpstr>Planning van de les </vt:lpstr>
      <vt:lpstr>Opdrachten </vt:lpstr>
      <vt:lpstr>Afsluiten </vt:lpstr>
      <vt:lpstr>Huiswerk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dc:title>
  <dc:creator>Francette Heimensen</dc:creator>
  <cp:lastModifiedBy>Arno Gerritsen</cp:lastModifiedBy>
  <cp:revision>2</cp:revision>
  <dcterms:created xsi:type="dcterms:W3CDTF">2023-08-22T07:09:56Z</dcterms:created>
  <dcterms:modified xsi:type="dcterms:W3CDTF">2024-05-29T07:45:41Z</dcterms:modified>
</cp:coreProperties>
</file>