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62" r:id="rId5"/>
    <p:sldId id="259" r:id="rId6"/>
    <p:sldId id="260" r:id="rId7"/>
    <p:sldId id="261" r:id="rId8"/>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242B8AB-1703-BA4C-87F0-74A2764FEC4B}" v="86" dt="2024-02-07T11:52:26.25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1"/>
    <p:restoredTop sz="94666"/>
  </p:normalViewPr>
  <p:slideViewPr>
    <p:cSldViewPr snapToGrid="0">
      <p:cViewPr varScale="1">
        <p:scale>
          <a:sx n="115" d="100"/>
          <a:sy n="115" d="100"/>
        </p:scale>
        <p:origin x="576" y="2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 van Driel" userId="S::mvandriel@waldheim.nl::48b199ad-71bd-4961-ac44-7885117596ea" providerId="AD" clId="Web-{D895501E-B419-1172-4D99-4C7B75B0673A}"/>
    <pc:docChg chg="addSld">
      <pc:chgData name="M. van Driel" userId="S::mvandriel@waldheim.nl::48b199ad-71bd-4961-ac44-7885117596ea" providerId="AD" clId="Web-{D895501E-B419-1172-4D99-4C7B75B0673A}" dt="2023-09-07T08:20:55.633" v="0"/>
      <pc:docMkLst>
        <pc:docMk/>
      </pc:docMkLst>
      <pc:sldChg chg="new">
        <pc:chgData name="M. van Driel" userId="S::mvandriel@waldheim.nl::48b199ad-71bd-4961-ac44-7885117596ea" providerId="AD" clId="Web-{D895501E-B419-1172-4D99-4C7B75B0673A}" dt="2023-09-07T08:20:55.633" v="0"/>
        <pc:sldMkLst>
          <pc:docMk/>
          <pc:sldMk cId="4146523587" sldId="262"/>
        </pc:sldMkLst>
      </pc:sldChg>
    </pc:docChg>
  </pc:docChgLst>
  <pc:docChgLst>
    <pc:chgData name="Arno Gerritsen" userId="0f8900e2-b264-48a1-99ab-d8b1c88714ba" providerId="ADAL" clId="{2242B8AB-1703-BA4C-87F0-74A2764FEC4B}"/>
    <pc:docChg chg="undo custSel delSld modSld">
      <pc:chgData name="Arno Gerritsen" userId="0f8900e2-b264-48a1-99ab-d8b1c88714ba" providerId="ADAL" clId="{2242B8AB-1703-BA4C-87F0-74A2764FEC4B}" dt="2024-02-07T11:52:26.257" v="81" actId="26606"/>
      <pc:docMkLst>
        <pc:docMk/>
      </pc:docMkLst>
      <pc:sldChg chg="modSp mod">
        <pc:chgData name="Arno Gerritsen" userId="0f8900e2-b264-48a1-99ab-d8b1c88714ba" providerId="ADAL" clId="{2242B8AB-1703-BA4C-87F0-74A2764FEC4B}" dt="2024-02-07T11:43:46.481" v="38" actId="20577"/>
        <pc:sldMkLst>
          <pc:docMk/>
          <pc:sldMk cId="1363809158" sldId="258"/>
        </pc:sldMkLst>
        <pc:spChg chg="mod">
          <ac:chgData name="Arno Gerritsen" userId="0f8900e2-b264-48a1-99ab-d8b1c88714ba" providerId="ADAL" clId="{2242B8AB-1703-BA4C-87F0-74A2764FEC4B}" dt="2024-02-07T11:43:46.481" v="38" actId="20577"/>
          <ac:spMkLst>
            <pc:docMk/>
            <pc:sldMk cId="1363809158" sldId="258"/>
            <ac:spMk id="3" creationId="{B357EF06-7342-7F9B-26F1-ED62E2051746}"/>
          </ac:spMkLst>
        </pc:spChg>
      </pc:sldChg>
      <pc:sldChg chg="addSp delSp modSp mod modAnim">
        <pc:chgData name="Arno Gerritsen" userId="0f8900e2-b264-48a1-99ab-d8b1c88714ba" providerId="ADAL" clId="{2242B8AB-1703-BA4C-87F0-74A2764FEC4B}" dt="2024-02-07T11:52:26.257" v="81" actId="26606"/>
        <pc:sldMkLst>
          <pc:docMk/>
          <pc:sldMk cId="731955319" sldId="260"/>
        </pc:sldMkLst>
        <pc:spChg chg="mod">
          <ac:chgData name="Arno Gerritsen" userId="0f8900e2-b264-48a1-99ab-d8b1c88714ba" providerId="ADAL" clId="{2242B8AB-1703-BA4C-87F0-74A2764FEC4B}" dt="2024-02-07T11:52:26.257" v="81" actId="26606"/>
          <ac:spMkLst>
            <pc:docMk/>
            <pc:sldMk cId="731955319" sldId="260"/>
            <ac:spMk id="2" creationId="{4E6A9402-A26B-14B7-C651-6F94F526CDE5}"/>
          </ac:spMkLst>
        </pc:spChg>
        <pc:spChg chg="mod">
          <ac:chgData name="Arno Gerritsen" userId="0f8900e2-b264-48a1-99ab-d8b1c88714ba" providerId="ADAL" clId="{2242B8AB-1703-BA4C-87F0-74A2764FEC4B}" dt="2024-02-07T11:52:26.257" v="81" actId="26606"/>
          <ac:spMkLst>
            <pc:docMk/>
            <pc:sldMk cId="731955319" sldId="260"/>
            <ac:spMk id="3" creationId="{1699295F-BEAD-33DD-B863-8C01B670F84C}"/>
          </ac:spMkLst>
        </pc:spChg>
        <pc:spChg chg="del">
          <ac:chgData name="Arno Gerritsen" userId="0f8900e2-b264-48a1-99ab-d8b1c88714ba" providerId="ADAL" clId="{2242B8AB-1703-BA4C-87F0-74A2764FEC4B}" dt="2024-02-07T11:52:26.257" v="81" actId="26606"/>
          <ac:spMkLst>
            <pc:docMk/>
            <pc:sldMk cId="731955319" sldId="260"/>
            <ac:spMk id="8" creationId="{907EF6B7-1338-4443-8C46-6A318D952DFD}"/>
          </ac:spMkLst>
        </pc:spChg>
        <pc:spChg chg="del">
          <ac:chgData name="Arno Gerritsen" userId="0f8900e2-b264-48a1-99ab-d8b1c88714ba" providerId="ADAL" clId="{2242B8AB-1703-BA4C-87F0-74A2764FEC4B}" dt="2024-02-07T11:52:26.257" v="81" actId="26606"/>
          <ac:spMkLst>
            <pc:docMk/>
            <pc:sldMk cId="731955319" sldId="260"/>
            <ac:spMk id="10" creationId="{DAAE4CDD-124C-4DCF-9584-B6033B545DD5}"/>
          </ac:spMkLst>
        </pc:spChg>
        <pc:spChg chg="del">
          <ac:chgData name="Arno Gerritsen" userId="0f8900e2-b264-48a1-99ab-d8b1c88714ba" providerId="ADAL" clId="{2242B8AB-1703-BA4C-87F0-74A2764FEC4B}" dt="2024-02-07T11:52:26.257" v="81" actId="26606"/>
          <ac:spMkLst>
            <pc:docMk/>
            <pc:sldMk cId="731955319" sldId="260"/>
            <ac:spMk id="12" creationId="{081E4A58-353D-44AE-B2FC-2A74E2E400F7}"/>
          </ac:spMkLst>
        </pc:spChg>
        <pc:spChg chg="add">
          <ac:chgData name="Arno Gerritsen" userId="0f8900e2-b264-48a1-99ab-d8b1c88714ba" providerId="ADAL" clId="{2242B8AB-1703-BA4C-87F0-74A2764FEC4B}" dt="2024-02-07T11:52:26.257" v="81" actId="26606"/>
          <ac:spMkLst>
            <pc:docMk/>
            <pc:sldMk cId="731955319" sldId="260"/>
            <ac:spMk id="17" creationId="{2B97F24A-32CE-4C1C-A50D-3016B394DCFB}"/>
          </ac:spMkLst>
        </pc:spChg>
        <pc:spChg chg="add">
          <ac:chgData name="Arno Gerritsen" userId="0f8900e2-b264-48a1-99ab-d8b1c88714ba" providerId="ADAL" clId="{2242B8AB-1703-BA4C-87F0-74A2764FEC4B}" dt="2024-02-07T11:52:26.257" v="81" actId="26606"/>
          <ac:spMkLst>
            <pc:docMk/>
            <pc:sldMk cId="731955319" sldId="260"/>
            <ac:spMk id="19" creationId="{CD8B4F24-440B-49E9-B85D-733523DC064B}"/>
          </ac:spMkLst>
        </pc:spChg>
        <pc:picChg chg="add mod">
          <ac:chgData name="Arno Gerritsen" userId="0f8900e2-b264-48a1-99ab-d8b1c88714ba" providerId="ADAL" clId="{2242B8AB-1703-BA4C-87F0-74A2764FEC4B}" dt="2024-02-07T11:52:26.257" v="81" actId="26606"/>
          <ac:picMkLst>
            <pc:docMk/>
            <pc:sldMk cId="731955319" sldId="260"/>
            <ac:picMk id="4" creationId="{CA0323B0-DEDF-768D-AD02-6735A2A22B4F}"/>
          </ac:picMkLst>
        </pc:picChg>
      </pc:sldChg>
      <pc:sldChg chg="modSp mod">
        <pc:chgData name="Arno Gerritsen" userId="0f8900e2-b264-48a1-99ab-d8b1c88714ba" providerId="ADAL" clId="{2242B8AB-1703-BA4C-87F0-74A2764FEC4B}" dt="2024-02-07T11:51:09.509" v="75" actId="20577"/>
        <pc:sldMkLst>
          <pc:docMk/>
          <pc:sldMk cId="1028321705" sldId="261"/>
        </pc:sldMkLst>
        <pc:spChg chg="mod">
          <ac:chgData name="Arno Gerritsen" userId="0f8900e2-b264-48a1-99ab-d8b1c88714ba" providerId="ADAL" clId="{2242B8AB-1703-BA4C-87F0-74A2764FEC4B}" dt="2024-02-07T11:51:09.509" v="75" actId="20577"/>
          <ac:spMkLst>
            <pc:docMk/>
            <pc:sldMk cId="1028321705" sldId="261"/>
            <ac:spMk id="3" creationId="{584BEBE1-210F-3433-481F-67F7A7D06D22}"/>
          </ac:spMkLst>
        </pc:spChg>
      </pc:sldChg>
      <pc:sldChg chg="del">
        <pc:chgData name="Arno Gerritsen" userId="0f8900e2-b264-48a1-99ab-d8b1c88714ba" providerId="ADAL" clId="{2242B8AB-1703-BA4C-87F0-74A2764FEC4B}" dt="2024-02-07T11:50:43.206" v="39" actId="2696"/>
        <pc:sldMkLst>
          <pc:docMk/>
          <pc:sldMk cId="4146523587" sldId="262"/>
        </pc:sldMkLst>
      </pc:sldChg>
    </pc:docChg>
  </pc:docChgLst>
  <pc:docChgLst>
    <pc:chgData name="M. van Driel" userId="48b199ad-71bd-4961-ac44-7885117596ea" providerId="ADAL" clId="{A3F02DA8-753F-44B3-BD2E-0532910E958A}"/>
    <pc:docChg chg="custSel modSld">
      <pc:chgData name="M. van Driel" userId="48b199ad-71bd-4961-ac44-7885117596ea" providerId="ADAL" clId="{A3F02DA8-753F-44B3-BD2E-0532910E958A}" dt="2023-09-01T10:51:53.694" v="988" actId="20577"/>
      <pc:docMkLst>
        <pc:docMk/>
      </pc:docMkLst>
      <pc:sldChg chg="modSp mod">
        <pc:chgData name="M. van Driel" userId="48b199ad-71bd-4961-ac44-7885117596ea" providerId="ADAL" clId="{A3F02DA8-753F-44B3-BD2E-0532910E958A}" dt="2023-09-01T10:41:36.844" v="211" actId="27636"/>
        <pc:sldMkLst>
          <pc:docMk/>
          <pc:sldMk cId="2560622194" sldId="256"/>
        </pc:sldMkLst>
        <pc:spChg chg="mod">
          <ac:chgData name="M. van Driel" userId="48b199ad-71bd-4961-ac44-7885117596ea" providerId="ADAL" clId="{A3F02DA8-753F-44B3-BD2E-0532910E958A}" dt="2023-09-01T10:41:36.844" v="211" actId="27636"/>
          <ac:spMkLst>
            <pc:docMk/>
            <pc:sldMk cId="2560622194" sldId="256"/>
            <ac:spMk id="3" creationId="{E0C3C5E9-6A05-73BB-4AED-CCF1125F3563}"/>
          </ac:spMkLst>
        </pc:spChg>
      </pc:sldChg>
      <pc:sldChg chg="modSp mod">
        <pc:chgData name="M. van Driel" userId="48b199ad-71bd-4961-ac44-7885117596ea" providerId="ADAL" clId="{A3F02DA8-753F-44B3-BD2E-0532910E958A}" dt="2023-09-01T10:38:48.013" v="172" actId="20577"/>
        <pc:sldMkLst>
          <pc:docMk/>
          <pc:sldMk cId="172164930" sldId="257"/>
        </pc:sldMkLst>
        <pc:spChg chg="mod">
          <ac:chgData name="M. van Driel" userId="48b199ad-71bd-4961-ac44-7885117596ea" providerId="ADAL" clId="{A3F02DA8-753F-44B3-BD2E-0532910E958A}" dt="2023-09-01T10:38:48.013" v="172" actId="20577"/>
          <ac:spMkLst>
            <pc:docMk/>
            <pc:sldMk cId="172164930" sldId="257"/>
            <ac:spMk id="3" creationId="{8E66BD67-ED4C-5563-30DD-81A19DC8E07F}"/>
          </ac:spMkLst>
        </pc:spChg>
      </pc:sldChg>
      <pc:sldChg chg="modSp mod">
        <pc:chgData name="M. van Driel" userId="48b199ad-71bd-4961-ac44-7885117596ea" providerId="ADAL" clId="{A3F02DA8-753F-44B3-BD2E-0532910E958A}" dt="2023-09-01T10:51:44.727" v="985" actId="20577"/>
        <pc:sldMkLst>
          <pc:docMk/>
          <pc:sldMk cId="1363809158" sldId="258"/>
        </pc:sldMkLst>
        <pc:spChg chg="mod">
          <ac:chgData name="M. van Driel" userId="48b199ad-71bd-4961-ac44-7885117596ea" providerId="ADAL" clId="{A3F02DA8-753F-44B3-BD2E-0532910E958A}" dt="2023-09-01T10:51:44.727" v="985" actId="20577"/>
          <ac:spMkLst>
            <pc:docMk/>
            <pc:sldMk cId="1363809158" sldId="258"/>
            <ac:spMk id="3" creationId="{B357EF06-7342-7F9B-26F1-ED62E2051746}"/>
          </ac:spMkLst>
        </pc:spChg>
      </pc:sldChg>
      <pc:sldChg chg="modSp mod">
        <pc:chgData name="M. van Driel" userId="48b199ad-71bd-4961-ac44-7885117596ea" providerId="ADAL" clId="{A3F02DA8-753F-44B3-BD2E-0532910E958A}" dt="2023-09-01T10:51:53.694" v="988" actId="20577"/>
        <pc:sldMkLst>
          <pc:docMk/>
          <pc:sldMk cId="2623566766" sldId="259"/>
        </pc:sldMkLst>
        <pc:spChg chg="mod">
          <ac:chgData name="M. van Driel" userId="48b199ad-71bd-4961-ac44-7885117596ea" providerId="ADAL" clId="{A3F02DA8-753F-44B3-BD2E-0532910E958A}" dt="2023-09-01T10:51:53.694" v="988" actId="20577"/>
          <ac:spMkLst>
            <pc:docMk/>
            <pc:sldMk cId="2623566766" sldId="259"/>
            <ac:spMk id="3" creationId="{759B88CD-C0CC-0F6A-2070-6E86284A019F}"/>
          </ac:spMkLst>
        </pc:spChg>
      </pc:sldChg>
      <pc:sldChg chg="modSp mod">
        <pc:chgData name="M. van Driel" userId="48b199ad-71bd-4961-ac44-7885117596ea" providerId="ADAL" clId="{A3F02DA8-753F-44B3-BD2E-0532910E958A}" dt="2023-09-01T10:50:27.641" v="941" actId="20577"/>
        <pc:sldMkLst>
          <pc:docMk/>
          <pc:sldMk cId="731955319" sldId="260"/>
        </pc:sldMkLst>
        <pc:spChg chg="mod">
          <ac:chgData name="M. van Driel" userId="48b199ad-71bd-4961-ac44-7885117596ea" providerId="ADAL" clId="{A3F02DA8-753F-44B3-BD2E-0532910E958A}" dt="2023-09-01T10:50:27.641" v="941" actId="20577"/>
          <ac:spMkLst>
            <pc:docMk/>
            <pc:sldMk cId="731955319" sldId="260"/>
            <ac:spMk id="3" creationId="{1699295F-BEAD-33DD-B863-8C01B670F84C}"/>
          </ac:spMkLst>
        </pc:spChg>
      </pc:sldChg>
      <pc:sldChg chg="modSp mod">
        <pc:chgData name="M. van Driel" userId="48b199ad-71bd-4961-ac44-7885117596ea" providerId="ADAL" clId="{A3F02DA8-753F-44B3-BD2E-0532910E958A}" dt="2023-09-01T10:51:06.728" v="971" actId="20577"/>
        <pc:sldMkLst>
          <pc:docMk/>
          <pc:sldMk cId="1028321705" sldId="261"/>
        </pc:sldMkLst>
        <pc:spChg chg="mod">
          <ac:chgData name="M. van Driel" userId="48b199ad-71bd-4961-ac44-7885117596ea" providerId="ADAL" clId="{A3F02DA8-753F-44B3-BD2E-0532910E958A}" dt="2023-09-01T10:51:06.728" v="971" actId="20577"/>
          <ac:spMkLst>
            <pc:docMk/>
            <pc:sldMk cId="1028321705" sldId="261"/>
            <ac:spMk id="3" creationId="{584BEBE1-210F-3433-481F-67F7A7D06D22}"/>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8A79095-C86F-CC88-0F15-DBCC0A00238B}"/>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1916492A-5864-E3CC-5C30-34DEFF8486A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48EC9E6C-086F-1D23-551E-4D72BBB33186}"/>
              </a:ext>
            </a:extLst>
          </p:cNvPr>
          <p:cNvSpPr>
            <a:spLocks noGrp="1"/>
          </p:cNvSpPr>
          <p:nvPr>
            <p:ph type="dt" sz="half" idx="10"/>
          </p:nvPr>
        </p:nvSpPr>
        <p:spPr/>
        <p:txBody>
          <a:bodyPr/>
          <a:lstStyle/>
          <a:p>
            <a:fld id="{5DD9E313-640D-3142-AB5E-CD8FCE5C61C7}" type="datetimeFigureOut">
              <a:rPr lang="nl-NL" smtClean="0"/>
              <a:t>29-05-2024</a:t>
            </a:fld>
            <a:endParaRPr lang="nl-NL"/>
          </a:p>
        </p:txBody>
      </p:sp>
      <p:sp>
        <p:nvSpPr>
          <p:cNvPr id="5" name="Tijdelijke aanduiding voor voettekst 4">
            <a:extLst>
              <a:ext uri="{FF2B5EF4-FFF2-40B4-BE49-F238E27FC236}">
                <a16:creationId xmlns:a16="http://schemas.microsoft.com/office/drawing/2014/main" id="{DD9EA8A3-83B5-B463-1793-94C0DA039E21}"/>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973C0D24-5DBD-34B7-24F9-52461664EE64}"/>
              </a:ext>
            </a:extLst>
          </p:cNvPr>
          <p:cNvSpPr>
            <a:spLocks noGrp="1"/>
          </p:cNvSpPr>
          <p:nvPr>
            <p:ph type="sldNum" sz="quarter" idx="12"/>
          </p:nvPr>
        </p:nvSpPr>
        <p:spPr/>
        <p:txBody>
          <a:bodyPr/>
          <a:lstStyle/>
          <a:p>
            <a:fld id="{B5C112DD-F8B2-D34A-A9EE-837F414CC725}" type="slidenum">
              <a:rPr lang="nl-NL" smtClean="0"/>
              <a:t>‹nr.›</a:t>
            </a:fld>
            <a:endParaRPr lang="nl-NL"/>
          </a:p>
        </p:txBody>
      </p:sp>
    </p:spTree>
    <p:extLst>
      <p:ext uri="{BB962C8B-B14F-4D97-AF65-F5344CB8AC3E}">
        <p14:creationId xmlns:p14="http://schemas.microsoft.com/office/powerpoint/2010/main" val="41481062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221AE1A-C71E-E890-9837-CC5076E5F786}"/>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51DA8C17-D40D-00D6-2C3A-F8CC8DFADBE5}"/>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C9391C97-16DF-8028-727C-63C3BCE2B36C}"/>
              </a:ext>
            </a:extLst>
          </p:cNvPr>
          <p:cNvSpPr>
            <a:spLocks noGrp="1"/>
          </p:cNvSpPr>
          <p:nvPr>
            <p:ph type="dt" sz="half" idx="10"/>
          </p:nvPr>
        </p:nvSpPr>
        <p:spPr/>
        <p:txBody>
          <a:bodyPr/>
          <a:lstStyle/>
          <a:p>
            <a:fld id="{5DD9E313-640D-3142-AB5E-CD8FCE5C61C7}" type="datetimeFigureOut">
              <a:rPr lang="nl-NL" smtClean="0"/>
              <a:t>29-05-2024</a:t>
            </a:fld>
            <a:endParaRPr lang="nl-NL"/>
          </a:p>
        </p:txBody>
      </p:sp>
      <p:sp>
        <p:nvSpPr>
          <p:cNvPr id="5" name="Tijdelijke aanduiding voor voettekst 4">
            <a:extLst>
              <a:ext uri="{FF2B5EF4-FFF2-40B4-BE49-F238E27FC236}">
                <a16:creationId xmlns:a16="http://schemas.microsoft.com/office/drawing/2014/main" id="{26185C4D-B9B5-ECE0-616C-14CA0106E920}"/>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382DE6FD-8A22-079F-27DF-3578E98D1319}"/>
              </a:ext>
            </a:extLst>
          </p:cNvPr>
          <p:cNvSpPr>
            <a:spLocks noGrp="1"/>
          </p:cNvSpPr>
          <p:nvPr>
            <p:ph type="sldNum" sz="quarter" idx="12"/>
          </p:nvPr>
        </p:nvSpPr>
        <p:spPr/>
        <p:txBody>
          <a:bodyPr/>
          <a:lstStyle/>
          <a:p>
            <a:fld id="{B5C112DD-F8B2-D34A-A9EE-837F414CC725}" type="slidenum">
              <a:rPr lang="nl-NL" smtClean="0"/>
              <a:t>‹nr.›</a:t>
            </a:fld>
            <a:endParaRPr lang="nl-NL"/>
          </a:p>
        </p:txBody>
      </p:sp>
    </p:spTree>
    <p:extLst>
      <p:ext uri="{BB962C8B-B14F-4D97-AF65-F5344CB8AC3E}">
        <p14:creationId xmlns:p14="http://schemas.microsoft.com/office/powerpoint/2010/main" val="19935318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C10AE4A4-6061-E4AF-6F98-72C34103E500}"/>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DA71A973-338E-8F8B-E419-AEC0E0B41EE6}"/>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1B780BB4-F366-4C25-800F-B320DE094CEA}"/>
              </a:ext>
            </a:extLst>
          </p:cNvPr>
          <p:cNvSpPr>
            <a:spLocks noGrp="1"/>
          </p:cNvSpPr>
          <p:nvPr>
            <p:ph type="dt" sz="half" idx="10"/>
          </p:nvPr>
        </p:nvSpPr>
        <p:spPr/>
        <p:txBody>
          <a:bodyPr/>
          <a:lstStyle/>
          <a:p>
            <a:fld id="{5DD9E313-640D-3142-AB5E-CD8FCE5C61C7}" type="datetimeFigureOut">
              <a:rPr lang="nl-NL" smtClean="0"/>
              <a:t>29-05-2024</a:t>
            </a:fld>
            <a:endParaRPr lang="nl-NL"/>
          </a:p>
        </p:txBody>
      </p:sp>
      <p:sp>
        <p:nvSpPr>
          <p:cNvPr id="5" name="Tijdelijke aanduiding voor voettekst 4">
            <a:extLst>
              <a:ext uri="{FF2B5EF4-FFF2-40B4-BE49-F238E27FC236}">
                <a16:creationId xmlns:a16="http://schemas.microsoft.com/office/drawing/2014/main" id="{5683C8DD-D774-9C1D-5672-03A47358A9AB}"/>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42F663D4-2785-1C88-0316-D50FFDABE8C7}"/>
              </a:ext>
            </a:extLst>
          </p:cNvPr>
          <p:cNvSpPr>
            <a:spLocks noGrp="1"/>
          </p:cNvSpPr>
          <p:nvPr>
            <p:ph type="sldNum" sz="quarter" idx="12"/>
          </p:nvPr>
        </p:nvSpPr>
        <p:spPr/>
        <p:txBody>
          <a:bodyPr/>
          <a:lstStyle/>
          <a:p>
            <a:fld id="{B5C112DD-F8B2-D34A-A9EE-837F414CC725}" type="slidenum">
              <a:rPr lang="nl-NL" smtClean="0"/>
              <a:t>‹nr.›</a:t>
            </a:fld>
            <a:endParaRPr lang="nl-NL"/>
          </a:p>
        </p:txBody>
      </p:sp>
    </p:spTree>
    <p:extLst>
      <p:ext uri="{BB962C8B-B14F-4D97-AF65-F5344CB8AC3E}">
        <p14:creationId xmlns:p14="http://schemas.microsoft.com/office/powerpoint/2010/main" val="12836253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EC9E6E1-9E3D-6A11-89F0-6833606B3E9C}"/>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C35C1246-BF37-0D27-1842-8FC9D32FC9D9}"/>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3AD17956-ED3A-C5C6-777B-EF760DD27C85}"/>
              </a:ext>
            </a:extLst>
          </p:cNvPr>
          <p:cNvSpPr>
            <a:spLocks noGrp="1"/>
          </p:cNvSpPr>
          <p:nvPr>
            <p:ph type="dt" sz="half" idx="10"/>
          </p:nvPr>
        </p:nvSpPr>
        <p:spPr/>
        <p:txBody>
          <a:bodyPr/>
          <a:lstStyle/>
          <a:p>
            <a:fld id="{5DD9E313-640D-3142-AB5E-CD8FCE5C61C7}" type="datetimeFigureOut">
              <a:rPr lang="nl-NL" smtClean="0"/>
              <a:t>29-05-2024</a:t>
            </a:fld>
            <a:endParaRPr lang="nl-NL"/>
          </a:p>
        </p:txBody>
      </p:sp>
      <p:sp>
        <p:nvSpPr>
          <p:cNvPr id="5" name="Tijdelijke aanduiding voor voettekst 4">
            <a:extLst>
              <a:ext uri="{FF2B5EF4-FFF2-40B4-BE49-F238E27FC236}">
                <a16:creationId xmlns:a16="http://schemas.microsoft.com/office/drawing/2014/main" id="{8DFFCACE-F3E2-CB52-D9C6-088A30C2DC16}"/>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246CC189-7FCA-E902-CF2B-EA40A490C92E}"/>
              </a:ext>
            </a:extLst>
          </p:cNvPr>
          <p:cNvSpPr>
            <a:spLocks noGrp="1"/>
          </p:cNvSpPr>
          <p:nvPr>
            <p:ph type="sldNum" sz="quarter" idx="12"/>
          </p:nvPr>
        </p:nvSpPr>
        <p:spPr/>
        <p:txBody>
          <a:bodyPr/>
          <a:lstStyle/>
          <a:p>
            <a:fld id="{B5C112DD-F8B2-D34A-A9EE-837F414CC725}" type="slidenum">
              <a:rPr lang="nl-NL" smtClean="0"/>
              <a:t>‹nr.›</a:t>
            </a:fld>
            <a:endParaRPr lang="nl-NL"/>
          </a:p>
        </p:txBody>
      </p:sp>
    </p:spTree>
    <p:extLst>
      <p:ext uri="{BB962C8B-B14F-4D97-AF65-F5344CB8AC3E}">
        <p14:creationId xmlns:p14="http://schemas.microsoft.com/office/powerpoint/2010/main" val="1332678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5CFE256-9A95-86E9-0609-FAC02551A044}"/>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D903AE7F-1F84-8B0C-B939-F2FA7866E02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0F192839-CABA-808D-9940-3D92E6D3C307}"/>
              </a:ext>
            </a:extLst>
          </p:cNvPr>
          <p:cNvSpPr>
            <a:spLocks noGrp="1"/>
          </p:cNvSpPr>
          <p:nvPr>
            <p:ph type="dt" sz="half" idx="10"/>
          </p:nvPr>
        </p:nvSpPr>
        <p:spPr/>
        <p:txBody>
          <a:bodyPr/>
          <a:lstStyle/>
          <a:p>
            <a:fld id="{5DD9E313-640D-3142-AB5E-CD8FCE5C61C7}" type="datetimeFigureOut">
              <a:rPr lang="nl-NL" smtClean="0"/>
              <a:t>29-05-2024</a:t>
            </a:fld>
            <a:endParaRPr lang="nl-NL"/>
          </a:p>
        </p:txBody>
      </p:sp>
      <p:sp>
        <p:nvSpPr>
          <p:cNvPr id="5" name="Tijdelijke aanduiding voor voettekst 4">
            <a:extLst>
              <a:ext uri="{FF2B5EF4-FFF2-40B4-BE49-F238E27FC236}">
                <a16:creationId xmlns:a16="http://schemas.microsoft.com/office/drawing/2014/main" id="{F3B22E1C-B54E-44C5-9D35-F5B3181C0D62}"/>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956A9D62-3B3B-02D6-FFE8-4955BA7975B5}"/>
              </a:ext>
            </a:extLst>
          </p:cNvPr>
          <p:cNvSpPr>
            <a:spLocks noGrp="1"/>
          </p:cNvSpPr>
          <p:nvPr>
            <p:ph type="sldNum" sz="quarter" idx="12"/>
          </p:nvPr>
        </p:nvSpPr>
        <p:spPr/>
        <p:txBody>
          <a:bodyPr/>
          <a:lstStyle/>
          <a:p>
            <a:fld id="{B5C112DD-F8B2-D34A-A9EE-837F414CC725}" type="slidenum">
              <a:rPr lang="nl-NL" smtClean="0"/>
              <a:t>‹nr.›</a:t>
            </a:fld>
            <a:endParaRPr lang="nl-NL"/>
          </a:p>
        </p:txBody>
      </p:sp>
    </p:spTree>
    <p:extLst>
      <p:ext uri="{BB962C8B-B14F-4D97-AF65-F5344CB8AC3E}">
        <p14:creationId xmlns:p14="http://schemas.microsoft.com/office/powerpoint/2010/main" val="6232056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9D08F75-DB09-EC75-6623-9514F62E5347}"/>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2F448C70-8EFD-A138-5C7E-BFD9A4C15212}"/>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B35E16A5-1B24-40EE-6C7C-43DBDD5C9FB7}"/>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446BF027-62D9-A850-F715-BB5749D2AEF5}"/>
              </a:ext>
            </a:extLst>
          </p:cNvPr>
          <p:cNvSpPr>
            <a:spLocks noGrp="1"/>
          </p:cNvSpPr>
          <p:nvPr>
            <p:ph type="dt" sz="half" idx="10"/>
          </p:nvPr>
        </p:nvSpPr>
        <p:spPr/>
        <p:txBody>
          <a:bodyPr/>
          <a:lstStyle/>
          <a:p>
            <a:fld id="{5DD9E313-640D-3142-AB5E-CD8FCE5C61C7}" type="datetimeFigureOut">
              <a:rPr lang="nl-NL" smtClean="0"/>
              <a:t>29-05-2024</a:t>
            </a:fld>
            <a:endParaRPr lang="nl-NL"/>
          </a:p>
        </p:txBody>
      </p:sp>
      <p:sp>
        <p:nvSpPr>
          <p:cNvPr id="6" name="Tijdelijke aanduiding voor voettekst 5">
            <a:extLst>
              <a:ext uri="{FF2B5EF4-FFF2-40B4-BE49-F238E27FC236}">
                <a16:creationId xmlns:a16="http://schemas.microsoft.com/office/drawing/2014/main" id="{3E1F8564-4283-4445-2658-B7FE442C3E5A}"/>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46FD8354-0F7B-968E-8F81-88DAB0D2F5FD}"/>
              </a:ext>
            </a:extLst>
          </p:cNvPr>
          <p:cNvSpPr>
            <a:spLocks noGrp="1"/>
          </p:cNvSpPr>
          <p:nvPr>
            <p:ph type="sldNum" sz="quarter" idx="12"/>
          </p:nvPr>
        </p:nvSpPr>
        <p:spPr/>
        <p:txBody>
          <a:bodyPr/>
          <a:lstStyle/>
          <a:p>
            <a:fld id="{B5C112DD-F8B2-D34A-A9EE-837F414CC725}" type="slidenum">
              <a:rPr lang="nl-NL" smtClean="0"/>
              <a:t>‹nr.›</a:t>
            </a:fld>
            <a:endParaRPr lang="nl-NL"/>
          </a:p>
        </p:txBody>
      </p:sp>
    </p:spTree>
    <p:extLst>
      <p:ext uri="{BB962C8B-B14F-4D97-AF65-F5344CB8AC3E}">
        <p14:creationId xmlns:p14="http://schemas.microsoft.com/office/powerpoint/2010/main" val="11614929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047BE77-E777-04EE-27C0-356256560033}"/>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A82DF03A-002A-53A8-476D-19A1C2934F0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0B5FA012-51A2-E631-2AE1-2964E6E70D3F}"/>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DBC13489-FD83-D0CF-7454-2E4D0289AAD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4233A4DD-7A89-C98C-1977-DBC7A5FDCCF7}"/>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4F8C1066-E1A3-ACF5-AD0D-2DA057668BF7}"/>
              </a:ext>
            </a:extLst>
          </p:cNvPr>
          <p:cNvSpPr>
            <a:spLocks noGrp="1"/>
          </p:cNvSpPr>
          <p:nvPr>
            <p:ph type="dt" sz="half" idx="10"/>
          </p:nvPr>
        </p:nvSpPr>
        <p:spPr/>
        <p:txBody>
          <a:bodyPr/>
          <a:lstStyle/>
          <a:p>
            <a:fld id="{5DD9E313-640D-3142-AB5E-CD8FCE5C61C7}" type="datetimeFigureOut">
              <a:rPr lang="nl-NL" smtClean="0"/>
              <a:t>29-05-2024</a:t>
            </a:fld>
            <a:endParaRPr lang="nl-NL"/>
          </a:p>
        </p:txBody>
      </p:sp>
      <p:sp>
        <p:nvSpPr>
          <p:cNvPr id="8" name="Tijdelijke aanduiding voor voettekst 7">
            <a:extLst>
              <a:ext uri="{FF2B5EF4-FFF2-40B4-BE49-F238E27FC236}">
                <a16:creationId xmlns:a16="http://schemas.microsoft.com/office/drawing/2014/main" id="{9362F496-42C2-23E9-C8DB-78B9C1E9E159}"/>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BF302F93-FF15-DCC7-936F-A49C6CD9D127}"/>
              </a:ext>
            </a:extLst>
          </p:cNvPr>
          <p:cNvSpPr>
            <a:spLocks noGrp="1"/>
          </p:cNvSpPr>
          <p:nvPr>
            <p:ph type="sldNum" sz="quarter" idx="12"/>
          </p:nvPr>
        </p:nvSpPr>
        <p:spPr/>
        <p:txBody>
          <a:bodyPr/>
          <a:lstStyle/>
          <a:p>
            <a:fld id="{B5C112DD-F8B2-D34A-A9EE-837F414CC725}" type="slidenum">
              <a:rPr lang="nl-NL" smtClean="0"/>
              <a:t>‹nr.›</a:t>
            </a:fld>
            <a:endParaRPr lang="nl-NL"/>
          </a:p>
        </p:txBody>
      </p:sp>
    </p:spTree>
    <p:extLst>
      <p:ext uri="{BB962C8B-B14F-4D97-AF65-F5344CB8AC3E}">
        <p14:creationId xmlns:p14="http://schemas.microsoft.com/office/powerpoint/2010/main" val="29667806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A04C55C-7F6C-B0C6-9BAA-B2BD5BF1B66C}"/>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410D80A3-5EEC-C62D-3650-0827AAF30EA6}"/>
              </a:ext>
            </a:extLst>
          </p:cNvPr>
          <p:cNvSpPr>
            <a:spLocks noGrp="1"/>
          </p:cNvSpPr>
          <p:nvPr>
            <p:ph type="dt" sz="half" idx="10"/>
          </p:nvPr>
        </p:nvSpPr>
        <p:spPr/>
        <p:txBody>
          <a:bodyPr/>
          <a:lstStyle/>
          <a:p>
            <a:fld id="{5DD9E313-640D-3142-AB5E-CD8FCE5C61C7}" type="datetimeFigureOut">
              <a:rPr lang="nl-NL" smtClean="0"/>
              <a:t>29-05-2024</a:t>
            </a:fld>
            <a:endParaRPr lang="nl-NL"/>
          </a:p>
        </p:txBody>
      </p:sp>
      <p:sp>
        <p:nvSpPr>
          <p:cNvPr id="4" name="Tijdelijke aanduiding voor voettekst 3">
            <a:extLst>
              <a:ext uri="{FF2B5EF4-FFF2-40B4-BE49-F238E27FC236}">
                <a16:creationId xmlns:a16="http://schemas.microsoft.com/office/drawing/2014/main" id="{8E09AC72-DA21-E2A4-6214-9E74A0187110}"/>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984B7808-C3B3-7BD0-1A94-644A39A36539}"/>
              </a:ext>
            </a:extLst>
          </p:cNvPr>
          <p:cNvSpPr>
            <a:spLocks noGrp="1"/>
          </p:cNvSpPr>
          <p:nvPr>
            <p:ph type="sldNum" sz="quarter" idx="12"/>
          </p:nvPr>
        </p:nvSpPr>
        <p:spPr/>
        <p:txBody>
          <a:bodyPr/>
          <a:lstStyle/>
          <a:p>
            <a:fld id="{B5C112DD-F8B2-D34A-A9EE-837F414CC725}" type="slidenum">
              <a:rPr lang="nl-NL" smtClean="0"/>
              <a:t>‹nr.›</a:t>
            </a:fld>
            <a:endParaRPr lang="nl-NL"/>
          </a:p>
        </p:txBody>
      </p:sp>
    </p:spTree>
    <p:extLst>
      <p:ext uri="{BB962C8B-B14F-4D97-AF65-F5344CB8AC3E}">
        <p14:creationId xmlns:p14="http://schemas.microsoft.com/office/powerpoint/2010/main" val="39213400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4A94449B-7B96-1470-B22E-D7ECC421290C}"/>
              </a:ext>
            </a:extLst>
          </p:cNvPr>
          <p:cNvSpPr>
            <a:spLocks noGrp="1"/>
          </p:cNvSpPr>
          <p:nvPr>
            <p:ph type="dt" sz="half" idx="10"/>
          </p:nvPr>
        </p:nvSpPr>
        <p:spPr/>
        <p:txBody>
          <a:bodyPr/>
          <a:lstStyle/>
          <a:p>
            <a:fld id="{5DD9E313-640D-3142-AB5E-CD8FCE5C61C7}" type="datetimeFigureOut">
              <a:rPr lang="nl-NL" smtClean="0"/>
              <a:t>29-05-2024</a:t>
            </a:fld>
            <a:endParaRPr lang="nl-NL"/>
          </a:p>
        </p:txBody>
      </p:sp>
      <p:sp>
        <p:nvSpPr>
          <p:cNvPr id="3" name="Tijdelijke aanduiding voor voettekst 2">
            <a:extLst>
              <a:ext uri="{FF2B5EF4-FFF2-40B4-BE49-F238E27FC236}">
                <a16:creationId xmlns:a16="http://schemas.microsoft.com/office/drawing/2014/main" id="{77BA18E4-19E3-BDAA-852F-6B7C26B0D2E3}"/>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75125BB0-0216-158E-EDA7-6C54D026370A}"/>
              </a:ext>
            </a:extLst>
          </p:cNvPr>
          <p:cNvSpPr>
            <a:spLocks noGrp="1"/>
          </p:cNvSpPr>
          <p:nvPr>
            <p:ph type="sldNum" sz="quarter" idx="12"/>
          </p:nvPr>
        </p:nvSpPr>
        <p:spPr/>
        <p:txBody>
          <a:bodyPr/>
          <a:lstStyle/>
          <a:p>
            <a:fld id="{B5C112DD-F8B2-D34A-A9EE-837F414CC725}" type="slidenum">
              <a:rPr lang="nl-NL" smtClean="0"/>
              <a:t>‹nr.›</a:t>
            </a:fld>
            <a:endParaRPr lang="nl-NL"/>
          </a:p>
        </p:txBody>
      </p:sp>
    </p:spTree>
    <p:extLst>
      <p:ext uri="{BB962C8B-B14F-4D97-AF65-F5344CB8AC3E}">
        <p14:creationId xmlns:p14="http://schemas.microsoft.com/office/powerpoint/2010/main" val="7065751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BF81C7-981F-5B4D-B5B8-D026EBEF265B}"/>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7B370055-5644-7802-7E34-9E970696331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5B708979-64CA-988A-7BA8-68166B42F71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3AD74E85-13C7-50C4-3847-55A8DF7C6448}"/>
              </a:ext>
            </a:extLst>
          </p:cNvPr>
          <p:cNvSpPr>
            <a:spLocks noGrp="1"/>
          </p:cNvSpPr>
          <p:nvPr>
            <p:ph type="dt" sz="half" idx="10"/>
          </p:nvPr>
        </p:nvSpPr>
        <p:spPr/>
        <p:txBody>
          <a:bodyPr/>
          <a:lstStyle/>
          <a:p>
            <a:fld id="{5DD9E313-640D-3142-AB5E-CD8FCE5C61C7}" type="datetimeFigureOut">
              <a:rPr lang="nl-NL" smtClean="0"/>
              <a:t>29-05-2024</a:t>
            </a:fld>
            <a:endParaRPr lang="nl-NL"/>
          </a:p>
        </p:txBody>
      </p:sp>
      <p:sp>
        <p:nvSpPr>
          <p:cNvPr id="6" name="Tijdelijke aanduiding voor voettekst 5">
            <a:extLst>
              <a:ext uri="{FF2B5EF4-FFF2-40B4-BE49-F238E27FC236}">
                <a16:creationId xmlns:a16="http://schemas.microsoft.com/office/drawing/2014/main" id="{38CE81BB-121C-5E69-568D-6FA5B7472650}"/>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4C7BE315-5DD9-A5C2-5024-2E5CA515B8A8}"/>
              </a:ext>
            </a:extLst>
          </p:cNvPr>
          <p:cNvSpPr>
            <a:spLocks noGrp="1"/>
          </p:cNvSpPr>
          <p:nvPr>
            <p:ph type="sldNum" sz="quarter" idx="12"/>
          </p:nvPr>
        </p:nvSpPr>
        <p:spPr/>
        <p:txBody>
          <a:bodyPr/>
          <a:lstStyle/>
          <a:p>
            <a:fld id="{B5C112DD-F8B2-D34A-A9EE-837F414CC725}" type="slidenum">
              <a:rPr lang="nl-NL" smtClean="0"/>
              <a:t>‹nr.›</a:t>
            </a:fld>
            <a:endParaRPr lang="nl-NL"/>
          </a:p>
        </p:txBody>
      </p:sp>
    </p:spTree>
    <p:extLst>
      <p:ext uri="{BB962C8B-B14F-4D97-AF65-F5344CB8AC3E}">
        <p14:creationId xmlns:p14="http://schemas.microsoft.com/office/powerpoint/2010/main" val="9962758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6BA337A-A6F9-EC11-D4AB-A557CF07E0B3}"/>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3A44348D-8CBB-9DBC-FBA4-C28E48A4824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6AE2D8CB-F1E8-79CE-8AE7-B85D1D8307E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C034085A-D4BE-4ECA-CB77-E5E92110B859}"/>
              </a:ext>
            </a:extLst>
          </p:cNvPr>
          <p:cNvSpPr>
            <a:spLocks noGrp="1"/>
          </p:cNvSpPr>
          <p:nvPr>
            <p:ph type="dt" sz="half" idx="10"/>
          </p:nvPr>
        </p:nvSpPr>
        <p:spPr/>
        <p:txBody>
          <a:bodyPr/>
          <a:lstStyle/>
          <a:p>
            <a:fld id="{5DD9E313-640D-3142-AB5E-CD8FCE5C61C7}" type="datetimeFigureOut">
              <a:rPr lang="nl-NL" smtClean="0"/>
              <a:t>29-05-2024</a:t>
            </a:fld>
            <a:endParaRPr lang="nl-NL"/>
          </a:p>
        </p:txBody>
      </p:sp>
      <p:sp>
        <p:nvSpPr>
          <p:cNvPr id="6" name="Tijdelijke aanduiding voor voettekst 5">
            <a:extLst>
              <a:ext uri="{FF2B5EF4-FFF2-40B4-BE49-F238E27FC236}">
                <a16:creationId xmlns:a16="http://schemas.microsoft.com/office/drawing/2014/main" id="{F0E080E3-3463-BA11-F33C-4E72B617C159}"/>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6C756C9F-F9F8-EC68-2761-C364D46FDF5D}"/>
              </a:ext>
            </a:extLst>
          </p:cNvPr>
          <p:cNvSpPr>
            <a:spLocks noGrp="1"/>
          </p:cNvSpPr>
          <p:nvPr>
            <p:ph type="sldNum" sz="quarter" idx="12"/>
          </p:nvPr>
        </p:nvSpPr>
        <p:spPr/>
        <p:txBody>
          <a:bodyPr/>
          <a:lstStyle/>
          <a:p>
            <a:fld id="{B5C112DD-F8B2-D34A-A9EE-837F414CC725}" type="slidenum">
              <a:rPr lang="nl-NL" smtClean="0"/>
              <a:t>‹nr.›</a:t>
            </a:fld>
            <a:endParaRPr lang="nl-NL"/>
          </a:p>
        </p:txBody>
      </p:sp>
    </p:spTree>
    <p:extLst>
      <p:ext uri="{BB962C8B-B14F-4D97-AF65-F5344CB8AC3E}">
        <p14:creationId xmlns:p14="http://schemas.microsoft.com/office/powerpoint/2010/main" val="42846537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E74ACECA-8D49-04E1-99A9-8BF775D7F10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8B84A97B-C839-1D2A-E1B5-833517E2E6A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E424930A-510A-D33A-B36A-499CBA190FC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D9E313-640D-3142-AB5E-CD8FCE5C61C7}" type="datetimeFigureOut">
              <a:rPr lang="nl-NL" smtClean="0"/>
              <a:t>29-05-2024</a:t>
            </a:fld>
            <a:endParaRPr lang="nl-NL"/>
          </a:p>
        </p:txBody>
      </p:sp>
      <p:sp>
        <p:nvSpPr>
          <p:cNvPr id="5" name="Tijdelijke aanduiding voor voettekst 4">
            <a:extLst>
              <a:ext uri="{FF2B5EF4-FFF2-40B4-BE49-F238E27FC236}">
                <a16:creationId xmlns:a16="http://schemas.microsoft.com/office/drawing/2014/main" id="{0731C0C5-3F0E-3726-0615-D61687613EC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055D0C16-16D9-B54B-12E3-6B84E2C1828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C112DD-F8B2-D34A-A9EE-837F414CC725}" type="slidenum">
              <a:rPr lang="nl-NL" smtClean="0"/>
              <a:t>‹nr.›</a:t>
            </a:fld>
            <a:endParaRPr lang="nl-NL"/>
          </a:p>
        </p:txBody>
      </p:sp>
    </p:spTree>
    <p:extLst>
      <p:ext uri="{BB962C8B-B14F-4D97-AF65-F5344CB8AC3E}">
        <p14:creationId xmlns:p14="http://schemas.microsoft.com/office/powerpoint/2010/main" val="1939713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npo.nl/start/video/het-grote-hokjesexperiment"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video" Target="https://www.youtube.com/embed/jD8tjhVO1Tc?feature=oembed"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E1BEB12-92AF-4445-98AD-4C7756E7C9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D0522C2C-7B5C-48A7-A969-03941E5D2E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Freeform 13">
            <a:extLst>
              <a:ext uri="{FF2B5EF4-FFF2-40B4-BE49-F238E27FC236}">
                <a16:creationId xmlns:a16="http://schemas.microsoft.com/office/drawing/2014/main" id="{9C682A1A-5B2D-4111-BBD6-620165633E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69476" y="220196"/>
            <a:ext cx="9422524" cy="6637806"/>
          </a:xfrm>
          <a:custGeom>
            <a:avLst/>
            <a:gdLst>
              <a:gd name="connsiteX0" fmla="*/ 4929467 w 8191500"/>
              <a:gd name="connsiteY0" fmla="*/ 0 h 5770597"/>
              <a:gd name="connsiteX1" fmla="*/ 8065066 w 8191500"/>
              <a:gd name="connsiteY1" fmla="*/ 1118513 h 5770597"/>
              <a:gd name="connsiteX2" fmla="*/ 8191500 w 8191500"/>
              <a:gd name="connsiteY2" fmla="*/ 1227339 h 5770597"/>
              <a:gd name="connsiteX3" fmla="*/ 8191500 w 8191500"/>
              <a:gd name="connsiteY3" fmla="*/ 5770597 h 5770597"/>
              <a:gd name="connsiteX4" fmla="*/ 79523 w 8191500"/>
              <a:gd name="connsiteY4" fmla="*/ 5770597 h 5770597"/>
              <a:gd name="connsiteX5" fmla="*/ 56799 w 8191500"/>
              <a:gd name="connsiteY5" fmla="*/ 5644158 h 5770597"/>
              <a:gd name="connsiteX6" fmla="*/ 0 w 8191500"/>
              <a:gd name="connsiteY6" fmla="*/ 4898209 h 5770597"/>
              <a:gd name="connsiteX7" fmla="*/ 4929467 w 8191500"/>
              <a:gd name="connsiteY7" fmla="*/ 0 h 5770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91500" h="5770597">
                <a:moveTo>
                  <a:pt x="4929467" y="0"/>
                </a:moveTo>
                <a:cubicBezTo>
                  <a:pt x="6120547" y="0"/>
                  <a:pt x="7212963" y="419755"/>
                  <a:pt x="8065066" y="1118513"/>
                </a:cubicBezTo>
                <a:lnTo>
                  <a:pt x="8191500" y="1227339"/>
                </a:lnTo>
                <a:lnTo>
                  <a:pt x="8191500" y="5770597"/>
                </a:lnTo>
                <a:lnTo>
                  <a:pt x="79523" y="5770597"/>
                </a:lnTo>
                <a:lnTo>
                  <a:pt x="56799" y="5644158"/>
                </a:lnTo>
                <a:cubicBezTo>
                  <a:pt x="19398" y="5400934"/>
                  <a:pt x="0" y="5151822"/>
                  <a:pt x="0" y="4898209"/>
                </a:cubicBezTo>
                <a:cubicBezTo>
                  <a:pt x="0" y="2193003"/>
                  <a:pt x="2206998" y="0"/>
                  <a:pt x="4929467"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D6EE29F2-D77F-4BD0-A20B-334D316A1C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09800" y="2099696"/>
            <a:ext cx="1942241" cy="1889551"/>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6" name="Arc 15">
            <a:extLst>
              <a:ext uri="{FF2B5EF4-FFF2-40B4-BE49-F238E27FC236}">
                <a16:creationId xmlns:a16="http://schemas.microsoft.com/office/drawing/2014/main" id="{22D09ED2-868F-42C6-866E-F92E0CEF31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520172">
            <a:off x="1613162" y="1492572"/>
            <a:ext cx="2987899" cy="2987899"/>
          </a:xfrm>
          <a:prstGeom prst="arc">
            <a:avLst>
              <a:gd name="adj1" fmla="val 14455503"/>
              <a:gd name="adj2" fmla="val 227775"/>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el 1">
            <a:extLst>
              <a:ext uri="{FF2B5EF4-FFF2-40B4-BE49-F238E27FC236}">
                <a16:creationId xmlns:a16="http://schemas.microsoft.com/office/drawing/2014/main" id="{0B0B9120-589B-A434-9C56-1799C499AEC3}"/>
              </a:ext>
            </a:extLst>
          </p:cNvPr>
          <p:cNvSpPr>
            <a:spLocks noGrp="1"/>
          </p:cNvSpPr>
          <p:nvPr>
            <p:ph type="ctrTitle"/>
          </p:nvPr>
        </p:nvSpPr>
        <p:spPr>
          <a:xfrm>
            <a:off x="4038600" y="1939159"/>
            <a:ext cx="7644627" cy="2751086"/>
          </a:xfrm>
        </p:spPr>
        <p:txBody>
          <a:bodyPr>
            <a:normAutofit/>
          </a:bodyPr>
          <a:lstStyle/>
          <a:p>
            <a:pPr algn="r"/>
            <a:r>
              <a:rPr lang="nl-NL"/>
              <a:t>IBM </a:t>
            </a:r>
          </a:p>
        </p:txBody>
      </p:sp>
      <p:sp>
        <p:nvSpPr>
          <p:cNvPr id="3" name="Ondertitel 2">
            <a:extLst>
              <a:ext uri="{FF2B5EF4-FFF2-40B4-BE49-F238E27FC236}">
                <a16:creationId xmlns:a16="http://schemas.microsoft.com/office/drawing/2014/main" id="{E0C3C5E9-6A05-73BB-4AED-CCF1125F3563}"/>
              </a:ext>
            </a:extLst>
          </p:cNvPr>
          <p:cNvSpPr>
            <a:spLocks noGrp="1"/>
          </p:cNvSpPr>
          <p:nvPr>
            <p:ph type="subTitle" idx="1"/>
          </p:nvPr>
        </p:nvSpPr>
        <p:spPr>
          <a:xfrm>
            <a:off x="4038600" y="4782320"/>
            <a:ext cx="7644627" cy="1329443"/>
          </a:xfrm>
        </p:spPr>
        <p:txBody>
          <a:bodyPr>
            <a:normAutofit lnSpcReduction="10000"/>
          </a:bodyPr>
          <a:lstStyle/>
          <a:p>
            <a:pPr algn="r"/>
            <a:r>
              <a:rPr lang="nl-NL"/>
              <a:t>WAT HOUDT HET VAK IBM IN?</a:t>
            </a:r>
          </a:p>
          <a:p>
            <a:pPr algn="r"/>
            <a:r>
              <a:rPr lang="nl-NL"/>
              <a:t>ONDERWERP: HOKJESDENKEN</a:t>
            </a:r>
          </a:p>
          <a:p>
            <a:pPr algn="r"/>
            <a:r>
              <a:rPr lang="nl-NL"/>
              <a:t> </a:t>
            </a:r>
          </a:p>
        </p:txBody>
      </p:sp>
    </p:spTree>
    <p:extLst>
      <p:ext uri="{BB962C8B-B14F-4D97-AF65-F5344CB8AC3E}">
        <p14:creationId xmlns:p14="http://schemas.microsoft.com/office/powerpoint/2010/main" val="25606221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92FEB64-6EEA-4759-B4A4-BD2C1E660B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07393" y="847600"/>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491D903F-13F1-88F0-829D-B033D2EE363C}"/>
              </a:ext>
            </a:extLst>
          </p:cNvPr>
          <p:cNvSpPr>
            <a:spLocks noGrp="1"/>
          </p:cNvSpPr>
          <p:nvPr>
            <p:ph type="title"/>
          </p:nvPr>
        </p:nvSpPr>
        <p:spPr>
          <a:xfrm>
            <a:off x="1389278" y="1233241"/>
            <a:ext cx="3240506" cy="4064628"/>
          </a:xfrm>
        </p:spPr>
        <p:txBody>
          <a:bodyPr>
            <a:normAutofit/>
          </a:bodyPr>
          <a:lstStyle/>
          <a:p>
            <a:r>
              <a:rPr lang="nl-NL">
                <a:solidFill>
                  <a:srgbClr val="FFFFFF"/>
                </a:solidFill>
              </a:rPr>
              <a:t>Filosofische vraag </a:t>
            </a:r>
          </a:p>
        </p:txBody>
      </p:sp>
      <p:sp>
        <p:nvSpPr>
          <p:cNvPr id="12" name="Freeform: Shape 11">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30529" y="0"/>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61511" y="-1"/>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16" name="Freeform: Shape 15">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Tijdelijke aanduiding voor inhoud 2">
            <a:extLst>
              <a:ext uri="{FF2B5EF4-FFF2-40B4-BE49-F238E27FC236}">
                <a16:creationId xmlns:a16="http://schemas.microsoft.com/office/drawing/2014/main" id="{8E66BD67-ED4C-5563-30DD-81A19DC8E07F}"/>
              </a:ext>
            </a:extLst>
          </p:cNvPr>
          <p:cNvSpPr>
            <a:spLocks noGrp="1"/>
          </p:cNvSpPr>
          <p:nvPr>
            <p:ph idx="1"/>
          </p:nvPr>
        </p:nvSpPr>
        <p:spPr>
          <a:xfrm>
            <a:off x="6096000" y="820880"/>
            <a:ext cx="5257799" cy="4889350"/>
          </a:xfrm>
        </p:spPr>
        <p:txBody>
          <a:bodyPr anchor="t">
            <a:normAutofit fontScale="92500" lnSpcReduction="20000"/>
          </a:bodyPr>
          <a:lstStyle/>
          <a:p>
            <a:r>
              <a:rPr lang="nl-NL"/>
              <a:t>Filosofisch Raadsel:</a:t>
            </a:r>
          </a:p>
          <a:p>
            <a:endParaRPr lang="nl-NL"/>
          </a:p>
          <a:p>
            <a:pPr marL="450850" indent="0">
              <a:lnSpc>
                <a:spcPct val="107000"/>
              </a:lnSpc>
              <a:buNone/>
            </a:pPr>
            <a:r>
              <a:rPr lang="nl-NL" sz="2800" kern="100">
                <a:effectLst/>
                <a:latin typeface="Calibri" panose="020F0502020204030204" pitchFamily="34" charset="0"/>
                <a:ea typeface="Calibri" panose="020F0502020204030204" pitchFamily="34" charset="0"/>
                <a:cs typeface="Times New Roman" panose="02020603050405020304" pitchFamily="18" charset="0"/>
              </a:rPr>
              <a:t>‘Een man en zijn zoon zijn betrokken bij een ernstig auto-ongeluk. De vader overlijdt ter plaatse, de zoon is ernstig gewond en wordt met spoed naar het ziekenhuis gebracht. Een topchirurg staat klaar om hem te opereren. De chirurg ziet de jongen op de operatietafel liggen en zegt: ik kan deze jongen niet opereren. Dit is mijn zoon!’</a:t>
            </a:r>
          </a:p>
          <a:p>
            <a:endParaRPr lang="nl-NL"/>
          </a:p>
        </p:txBody>
      </p:sp>
      <p:sp>
        <p:nvSpPr>
          <p:cNvPr id="18" name="Freeform: Shape 17">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0" name="Freeform: Shape 19">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405056"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22" name="Freeform: Shape 21">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132972" y="6258755"/>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1721649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89575E1-3389-451A-A5F7-27854C25C5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4293"/>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53CCC5C-D88E-40FB-B30B-23DCDBD01D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4167268" cy="68580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D66B597A-950F-8662-9B0A-F7E1A60E696C}"/>
              </a:ext>
            </a:extLst>
          </p:cNvPr>
          <p:cNvSpPr>
            <a:spLocks noGrp="1"/>
          </p:cNvSpPr>
          <p:nvPr>
            <p:ph type="title"/>
          </p:nvPr>
        </p:nvSpPr>
        <p:spPr>
          <a:xfrm>
            <a:off x="686834" y="591344"/>
            <a:ext cx="3200400" cy="5585619"/>
          </a:xfrm>
        </p:spPr>
        <p:txBody>
          <a:bodyPr>
            <a:normAutofit/>
          </a:bodyPr>
          <a:lstStyle/>
          <a:p>
            <a:r>
              <a:rPr lang="nl-NL" dirty="0">
                <a:solidFill>
                  <a:srgbClr val="FFFFFF"/>
                </a:solidFill>
              </a:rPr>
              <a:t>Leerdoel</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 name="Tijdelijke aanduiding voor inhoud 2">
            <a:extLst>
              <a:ext uri="{FF2B5EF4-FFF2-40B4-BE49-F238E27FC236}">
                <a16:creationId xmlns:a16="http://schemas.microsoft.com/office/drawing/2014/main" id="{B357EF06-7342-7F9B-26F1-ED62E2051746}"/>
              </a:ext>
            </a:extLst>
          </p:cNvPr>
          <p:cNvSpPr>
            <a:spLocks noGrp="1"/>
          </p:cNvSpPr>
          <p:nvPr>
            <p:ph idx="1"/>
          </p:nvPr>
        </p:nvSpPr>
        <p:spPr>
          <a:xfrm>
            <a:off x="4447308" y="591344"/>
            <a:ext cx="6906491" cy="5585619"/>
          </a:xfrm>
        </p:spPr>
        <p:txBody>
          <a:bodyPr anchor="ctr">
            <a:normAutofit/>
          </a:bodyPr>
          <a:lstStyle/>
          <a:p>
            <a:endParaRPr lang="nl-NL" dirty="0"/>
          </a:p>
          <a:p>
            <a:pPr marL="0" indent="0">
              <a:buNone/>
            </a:pPr>
            <a:r>
              <a:rPr lang="nl-NL" dirty="0"/>
              <a:t>Aan het einde van de les kan je uitleggen wat hokjes denken is. </a:t>
            </a:r>
          </a:p>
          <a:p>
            <a:pPr marL="0" indent="0">
              <a:buNone/>
            </a:pPr>
            <a:endParaRPr lang="nl-NL" dirty="0"/>
          </a:p>
        </p:txBody>
      </p:sp>
    </p:spTree>
    <p:extLst>
      <p:ext uri="{BB962C8B-B14F-4D97-AF65-F5344CB8AC3E}">
        <p14:creationId xmlns:p14="http://schemas.microsoft.com/office/powerpoint/2010/main" val="13638091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89575E1-3389-451A-A5F7-27854C25C5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4293"/>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53CCC5C-D88E-40FB-B30B-23DCDBD01D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4167268" cy="68580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D66B597A-950F-8662-9B0A-F7E1A60E696C}"/>
              </a:ext>
            </a:extLst>
          </p:cNvPr>
          <p:cNvSpPr>
            <a:spLocks noGrp="1"/>
          </p:cNvSpPr>
          <p:nvPr>
            <p:ph type="title"/>
          </p:nvPr>
        </p:nvSpPr>
        <p:spPr>
          <a:xfrm>
            <a:off x="686834" y="591344"/>
            <a:ext cx="3200400" cy="5585619"/>
          </a:xfrm>
        </p:spPr>
        <p:txBody>
          <a:bodyPr>
            <a:normAutofit/>
          </a:bodyPr>
          <a:lstStyle/>
          <a:p>
            <a:r>
              <a:rPr lang="nl-NL">
                <a:solidFill>
                  <a:srgbClr val="FFFFFF"/>
                </a:solidFill>
              </a:rPr>
              <a:t>Planning van de les </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 name="Tijdelijke aanduiding voor inhoud 2">
            <a:extLst>
              <a:ext uri="{FF2B5EF4-FFF2-40B4-BE49-F238E27FC236}">
                <a16:creationId xmlns:a16="http://schemas.microsoft.com/office/drawing/2014/main" id="{B357EF06-7342-7F9B-26F1-ED62E2051746}"/>
              </a:ext>
            </a:extLst>
          </p:cNvPr>
          <p:cNvSpPr>
            <a:spLocks noGrp="1"/>
          </p:cNvSpPr>
          <p:nvPr>
            <p:ph idx="1"/>
          </p:nvPr>
        </p:nvSpPr>
        <p:spPr>
          <a:xfrm>
            <a:off x="4447308" y="591344"/>
            <a:ext cx="6906491" cy="5585619"/>
          </a:xfrm>
        </p:spPr>
        <p:txBody>
          <a:bodyPr anchor="ctr">
            <a:normAutofit/>
          </a:bodyPr>
          <a:lstStyle/>
          <a:p>
            <a:r>
              <a:rPr lang="nl-NL"/>
              <a:t>1	Wat is </a:t>
            </a:r>
            <a:r>
              <a:rPr lang="nl-NL" err="1"/>
              <a:t>hokjesdenken</a:t>
            </a:r>
            <a:r>
              <a:rPr lang="nl-NL"/>
              <a:t>? </a:t>
            </a:r>
          </a:p>
          <a:p>
            <a:r>
              <a:rPr lang="nl-NL"/>
              <a:t>2	</a:t>
            </a:r>
            <a:r>
              <a:rPr lang="nl-NL">
                <a:hlinkClick r:id="rId2"/>
              </a:rPr>
              <a:t>https://npo.nl/start/video/het-grote-hokjesexperiment</a:t>
            </a:r>
            <a:r>
              <a:rPr lang="nl-NL"/>
              <a:t> </a:t>
            </a:r>
          </a:p>
          <a:p>
            <a:r>
              <a:rPr lang="nl-NL"/>
              <a:t>3.     Over de streep (klassikaal) </a:t>
            </a:r>
          </a:p>
          <a:p>
            <a:r>
              <a:rPr lang="nl-NL"/>
              <a:t>4	Hokjes (klassikaal)</a:t>
            </a:r>
          </a:p>
          <a:p>
            <a:r>
              <a:rPr lang="nl-NL"/>
              <a:t>5	Maak je eigen hokje (collage)</a:t>
            </a:r>
          </a:p>
          <a:p>
            <a:r>
              <a:rPr lang="nl-NL"/>
              <a:t>6	Afsluiten</a:t>
            </a:r>
          </a:p>
          <a:p>
            <a:pPr marL="0" indent="0">
              <a:buNone/>
            </a:pPr>
            <a:endParaRPr lang="nl-NL"/>
          </a:p>
        </p:txBody>
      </p:sp>
    </p:spTree>
    <p:extLst>
      <p:ext uri="{BB962C8B-B14F-4D97-AF65-F5344CB8AC3E}">
        <p14:creationId xmlns:p14="http://schemas.microsoft.com/office/powerpoint/2010/main" val="29497179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77B032E4-3616-2CDF-D4E5-3EEBD7C74E52}"/>
              </a:ext>
            </a:extLst>
          </p:cNvPr>
          <p:cNvSpPr>
            <a:spLocks noGrp="1"/>
          </p:cNvSpPr>
          <p:nvPr>
            <p:ph type="title"/>
          </p:nvPr>
        </p:nvSpPr>
        <p:spPr>
          <a:xfrm>
            <a:off x="1285240" y="1050595"/>
            <a:ext cx="8074815" cy="1618489"/>
          </a:xfrm>
        </p:spPr>
        <p:txBody>
          <a:bodyPr anchor="ctr">
            <a:normAutofit/>
          </a:bodyPr>
          <a:lstStyle/>
          <a:p>
            <a:r>
              <a:rPr lang="nl-NL" sz="7200"/>
              <a:t>Opdrachten </a:t>
            </a:r>
          </a:p>
        </p:txBody>
      </p:sp>
      <p:sp>
        <p:nvSpPr>
          <p:cNvPr id="3" name="Tijdelijke aanduiding voor inhoud 2">
            <a:extLst>
              <a:ext uri="{FF2B5EF4-FFF2-40B4-BE49-F238E27FC236}">
                <a16:creationId xmlns:a16="http://schemas.microsoft.com/office/drawing/2014/main" id="{759B88CD-C0CC-0F6A-2070-6E86284A019F}"/>
              </a:ext>
            </a:extLst>
          </p:cNvPr>
          <p:cNvSpPr>
            <a:spLocks noGrp="1"/>
          </p:cNvSpPr>
          <p:nvPr>
            <p:ph idx="1"/>
          </p:nvPr>
        </p:nvSpPr>
        <p:spPr>
          <a:xfrm>
            <a:off x="1285240" y="2969469"/>
            <a:ext cx="8074815" cy="2800395"/>
          </a:xfrm>
        </p:spPr>
        <p:txBody>
          <a:bodyPr anchor="t">
            <a:normAutofit/>
          </a:bodyPr>
          <a:lstStyle/>
          <a:p>
            <a:r>
              <a:rPr lang="nl-NL" sz="2400"/>
              <a:t>Maak je eigen hokje: wat past er allemaal in jouw hokje? Hoe ziet jouw leefwereld eruit? (knippen, plakken), maak een collage. Collage wordt in </a:t>
            </a:r>
            <a:r>
              <a:rPr lang="nl-NL" sz="2400" err="1"/>
              <a:t>intergrip</a:t>
            </a:r>
            <a:r>
              <a:rPr lang="nl-NL" sz="2400"/>
              <a:t> gezet (20 minuten)</a:t>
            </a:r>
          </a:p>
          <a:p>
            <a:r>
              <a:rPr lang="nl-NL" sz="2400"/>
              <a:t>Bespreek in tweetallen jullie hokjes (zijn er overeenkomsten, verschillen?) (15 minuten)</a:t>
            </a:r>
          </a:p>
          <a:p>
            <a:r>
              <a:rPr lang="nl-NL" sz="2400"/>
              <a:t>Pas n.a.v. jullie gesprek je eigen hokje aan (10 minuten)</a:t>
            </a:r>
          </a:p>
          <a:p>
            <a:endParaRPr lang="nl-NL" sz="2400"/>
          </a:p>
        </p:txBody>
      </p:sp>
    </p:spTree>
    <p:extLst>
      <p:ext uri="{BB962C8B-B14F-4D97-AF65-F5344CB8AC3E}">
        <p14:creationId xmlns:p14="http://schemas.microsoft.com/office/powerpoint/2010/main" val="26235667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2B97F24A-32CE-4C1C-A50D-3016B394DC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4E6A9402-A26B-14B7-C651-6F94F526CDE5}"/>
              </a:ext>
            </a:extLst>
          </p:cNvPr>
          <p:cNvSpPr>
            <a:spLocks noGrp="1"/>
          </p:cNvSpPr>
          <p:nvPr>
            <p:ph type="title"/>
          </p:nvPr>
        </p:nvSpPr>
        <p:spPr>
          <a:xfrm>
            <a:off x="630936" y="639520"/>
            <a:ext cx="3429000" cy="1719072"/>
          </a:xfrm>
        </p:spPr>
        <p:txBody>
          <a:bodyPr anchor="b">
            <a:normAutofit/>
          </a:bodyPr>
          <a:lstStyle/>
          <a:p>
            <a:r>
              <a:rPr lang="nl-NL" sz="5400"/>
              <a:t>Afsluiten </a:t>
            </a:r>
          </a:p>
        </p:txBody>
      </p:sp>
      <p:sp>
        <p:nvSpPr>
          <p:cNvPr id="19" name="sketch line">
            <a:extLst>
              <a:ext uri="{FF2B5EF4-FFF2-40B4-BE49-F238E27FC236}">
                <a16:creationId xmlns:a16="http://schemas.microsoft.com/office/drawing/2014/main" id="{CD8B4F24-440B-49E9-B85D-733523DC06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2573756"/>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jdelijke aanduiding voor inhoud 2">
            <a:extLst>
              <a:ext uri="{FF2B5EF4-FFF2-40B4-BE49-F238E27FC236}">
                <a16:creationId xmlns:a16="http://schemas.microsoft.com/office/drawing/2014/main" id="{1699295F-BEAD-33DD-B863-8C01B670F84C}"/>
              </a:ext>
            </a:extLst>
          </p:cNvPr>
          <p:cNvSpPr>
            <a:spLocks noGrp="1"/>
          </p:cNvSpPr>
          <p:nvPr>
            <p:ph idx="1"/>
          </p:nvPr>
        </p:nvSpPr>
        <p:spPr>
          <a:xfrm>
            <a:off x="630936" y="2807208"/>
            <a:ext cx="3429000" cy="3410712"/>
          </a:xfrm>
        </p:spPr>
        <p:txBody>
          <a:bodyPr anchor="t">
            <a:normAutofit/>
          </a:bodyPr>
          <a:lstStyle/>
          <a:p>
            <a:r>
              <a:rPr lang="nl-NL" sz="2200"/>
              <a:t>Vraag: wat neem je mee uit deze les?</a:t>
            </a:r>
          </a:p>
          <a:p>
            <a:r>
              <a:rPr lang="nl-NL" sz="2200"/>
              <a:t>Afsluitend filmpje:</a:t>
            </a:r>
          </a:p>
          <a:p>
            <a:pPr marL="0" indent="0">
              <a:buNone/>
            </a:pPr>
            <a:endParaRPr lang="nl-NL" sz="2200"/>
          </a:p>
        </p:txBody>
      </p:sp>
      <p:pic>
        <p:nvPicPr>
          <p:cNvPr id="4" name="Onlinemedia 3" descr="TV 2 | All That We Share">
            <a:hlinkClick r:id="" action="ppaction://media"/>
            <a:extLst>
              <a:ext uri="{FF2B5EF4-FFF2-40B4-BE49-F238E27FC236}">
                <a16:creationId xmlns:a16="http://schemas.microsoft.com/office/drawing/2014/main" id="{CA0323B0-DEDF-768D-AD02-6735A2A22B4F}"/>
              </a:ext>
            </a:extLst>
          </p:cNvPr>
          <p:cNvPicPr>
            <a:picLocks noRot="1" noChangeAspect="1"/>
          </p:cNvPicPr>
          <p:nvPr>
            <a:videoFile r:link="rId1"/>
          </p:nvPr>
        </p:nvPicPr>
        <p:blipFill>
          <a:blip r:embed="rId3"/>
          <a:stretch>
            <a:fillRect/>
          </a:stretch>
        </p:blipFill>
        <p:spPr>
          <a:xfrm>
            <a:off x="4654296" y="1478699"/>
            <a:ext cx="6903720" cy="3900601"/>
          </a:xfrm>
          <a:prstGeom prst="rect">
            <a:avLst/>
          </a:prstGeom>
        </p:spPr>
      </p:pic>
    </p:spTree>
    <p:extLst>
      <p:ext uri="{BB962C8B-B14F-4D97-AF65-F5344CB8AC3E}">
        <p14:creationId xmlns:p14="http://schemas.microsoft.com/office/powerpoint/2010/main" val="7319553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837543A-6020-4505-A233-C9DB4BF740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1B4BCCEB-A880-4E12-49ED-AC4E6C712707}"/>
              </a:ext>
            </a:extLst>
          </p:cNvPr>
          <p:cNvSpPr>
            <a:spLocks noGrp="1"/>
          </p:cNvSpPr>
          <p:nvPr>
            <p:ph type="title"/>
          </p:nvPr>
        </p:nvSpPr>
        <p:spPr>
          <a:xfrm>
            <a:off x="838200" y="365125"/>
            <a:ext cx="5558489" cy="1325563"/>
          </a:xfrm>
        </p:spPr>
        <p:txBody>
          <a:bodyPr>
            <a:normAutofit/>
          </a:bodyPr>
          <a:lstStyle/>
          <a:p>
            <a:r>
              <a:rPr lang="nl-NL"/>
              <a:t>Huiswerk </a:t>
            </a:r>
          </a:p>
        </p:txBody>
      </p:sp>
      <p:sp>
        <p:nvSpPr>
          <p:cNvPr id="10" name="Freeform: Shape 9">
            <a:extLst>
              <a:ext uri="{FF2B5EF4-FFF2-40B4-BE49-F238E27FC236}">
                <a16:creationId xmlns:a16="http://schemas.microsoft.com/office/drawing/2014/main" id="{35B16301-FB18-48BA-A6DD-C37CAF6F9A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Tijdelijke aanduiding voor inhoud 2">
            <a:extLst>
              <a:ext uri="{FF2B5EF4-FFF2-40B4-BE49-F238E27FC236}">
                <a16:creationId xmlns:a16="http://schemas.microsoft.com/office/drawing/2014/main" id="{584BEBE1-210F-3433-481F-67F7A7D06D22}"/>
              </a:ext>
            </a:extLst>
          </p:cNvPr>
          <p:cNvSpPr>
            <a:spLocks noGrp="1"/>
          </p:cNvSpPr>
          <p:nvPr>
            <p:ph idx="1"/>
          </p:nvPr>
        </p:nvSpPr>
        <p:spPr>
          <a:xfrm>
            <a:off x="838200" y="1825625"/>
            <a:ext cx="5558489" cy="4351338"/>
          </a:xfrm>
        </p:spPr>
        <p:txBody>
          <a:bodyPr>
            <a:normAutofit/>
          </a:bodyPr>
          <a:lstStyle/>
          <a:p>
            <a:r>
              <a:rPr lang="nl-NL"/>
              <a:t>Zet de opdracht in je portfolio! </a:t>
            </a:r>
          </a:p>
        </p:txBody>
      </p:sp>
      <p:sp>
        <p:nvSpPr>
          <p:cNvPr id="12" name="Oval 11">
            <a:extLst>
              <a:ext uri="{FF2B5EF4-FFF2-40B4-BE49-F238E27FC236}">
                <a16:creationId xmlns:a16="http://schemas.microsoft.com/office/drawing/2014/main" id="{C3C0D90E-074A-4F52-9B11-B52BEF4BCB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2624479"/>
            <a:ext cx="812427" cy="812427"/>
          </a:xfrm>
          <a:prstGeom prst="ellipse">
            <a:avLst/>
          </a:prstGeom>
          <a:noFill/>
          <a:ln w="1270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Block Arc 13">
            <a:extLst>
              <a:ext uri="{FF2B5EF4-FFF2-40B4-BE49-F238E27FC236}">
                <a16:creationId xmlns:a16="http://schemas.microsoft.com/office/drawing/2014/main" id="{CABBD4C1-E6F8-46F6-8152-A8A97490B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912417" y="1218531"/>
            <a:ext cx="2387600" cy="2387600"/>
          </a:xfrm>
          <a:prstGeom prst="blockArc">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 name="Freeform: Shape 15">
            <a:extLst>
              <a:ext uri="{FF2B5EF4-FFF2-40B4-BE49-F238E27FC236}">
                <a16:creationId xmlns:a16="http://schemas.microsoft.com/office/drawing/2014/main" id="{83BA5EF5-1FE9-4BF9-83BB-269BCDDF61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0"/>
            <a:ext cx="2315251" cy="1550992"/>
          </a:xfrm>
          <a:custGeom>
            <a:avLst/>
            <a:gdLst>
              <a:gd name="connsiteX0" fmla="*/ 0 w 2315251"/>
              <a:gd name="connsiteY0" fmla="*/ 0 h 1550992"/>
              <a:gd name="connsiteX1" fmla="*/ 138700 w 2315251"/>
              <a:gd name="connsiteY1" fmla="*/ 0 h 1550992"/>
              <a:gd name="connsiteX2" fmla="*/ 138700 w 2315251"/>
              <a:gd name="connsiteY2" fmla="*/ 1361400 h 1550992"/>
              <a:gd name="connsiteX3" fmla="*/ 2107387 w 2315251"/>
              <a:gd name="connsiteY3" fmla="*/ 222673 h 1550992"/>
              <a:gd name="connsiteX4" fmla="*/ 1722420 w 2315251"/>
              <a:gd name="connsiteY4" fmla="*/ 0 h 1550992"/>
              <a:gd name="connsiteX5" fmla="*/ 1999436 w 2315251"/>
              <a:gd name="connsiteY5" fmla="*/ 0 h 1550992"/>
              <a:gd name="connsiteX6" fmla="*/ 2280549 w 2315251"/>
              <a:gd name="connsiteY6" fmla="*/ 162605 h 1550992"/>
              <a:gd name="connsiteX7" fmla="*/ 2305953 w 2315251"/>
              <a:gd name="connsiteY7" fmla="*/ 257336 h 1550992"/>
              <a:gd name="connsiteX8" fmla="*/ 2280549 w 2315251"/>
              <a:gd name="connsiteY8" fmla="*/ 282740 h 1550992"/>
              <a:gd name="connsiteX9" fmla="*/ 104026 w 2315251"/>
              <a:gd name="connsiteY9" fmla="*/ 1541710 h 1550992"/>
              <a:gd name="connsiteX10" fmla="*/ 69351 w 2315251"/>
              <a:gd name="connsiteY10" fmla="*/ 1550992 h 1550992"/>
              <a:gd name="connsiteX11" fmla="*/ 0 w 2315251"/>
              <a:gd name="connsiteY11" fmla="*/ 1481643 h 1550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15251" h="1550992">
                <a:moveTo>
                  <a:pt x="0" y="0"/>
                </a:moveTo>
                <a:lnTo>
                  <a:pt x="138700" y="0"/>
                </a:lnTo>
                <a:lnTo>
                  <a:pt x="138700" y="1361400"/>
                </a:lnTo>
                <a:lnTo>
                  <a:pt x="2107387" y="222673"/>
                </a:lnTo>
                <a:lnTo>
                  <a:pt x="1722420" y="0"/>
                </a:lnTo>
                <a:lnTo>
                  <a:pt x="1999436" y="0"/>
                </a:lnTo>
                <a:lnTo>
                  <a:pt x="2280549" y="162605"/>
                </a:lnTo>
                <a:cubicBezTo>
                  <a:pt x="2313720" y="181745"/>
                  <a:pt x="2325104" y="224155"/>
                  <a:pt x="2305953" y="257336"/>
                </a:cubicBezTo>
                <a:cubicBezTo>
                  <a:pt x="2299872" y="267889"/>
                  <a:pt x="2291101" y="276648"/>
                  <a:pt x="2280549" y="282740"/>
                </a:cubicBezTo>
                <a:lnTo>
                  <a:pt x="104026" y="1541710"/>
                </a:lnTo>
                <a:cubicBezTo>
                  <a:pt x="93484" y="1547802"/>
                  <a:pt x="81523" y="1551003"/>
                  <a:pt x="69351" y="1550992"/>
                </a:cubicBezTo>
                <a:cubicBezTo>
                  <a:pt x="31049" y="1550992"/>
                  <a:pt x="0" y="1519944"/>
                  <a:pt x="0" y="1481643"/>
                </a:cubicBezTo>
                <a:close/>
              </a:path>
            </a:pathLst>
          </a:custGeom>
          <a:solidFill>
            <a:schemeClr val="accent6"/>
          </a:solidFill>
          <a:ln w="9525" cap="flat">
            <a:noFill/>
            <a:prstDash val="solid"/>
            <a:miter/>
          </a:ln>
        </p:spPr>
        <p:txBody>
          <a:bodyPr rtlCol="0" anchor="ctr"/>
          <a:lstStyle/>
          <a:p>
            <a:endParaRPr lang="en-US"/>
          </a:p>
        </p:txBody>
      </p:sp>
      <p:cxnSp>
        <p:nvCxnSpPr>
          <p:cNvPr id="18" name="Straight Connector 17">
            <a:extLst>
              <a:ext uri="{FF2B5EF4-FFF2-40B4-BE49-F238E27FC236}">
                <a16:creationId xmlns:a16="http://schemas.microsoft.com/office/drawing/2014/main" id="{4B3BCACB-5880-460B-9606-8C433A9AF99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724638" y="1331572"/>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20" name="Freeform: Shape 19">
            <a:extLst>
              <a:ext uri="{FF2B5EF4-FFF2-40B4-BE49-F238E27FC236}">
                <a16:creationId xmlns:a16="http://schemas.microsoft.com/office/drawing/2014/main" id="{88853921-7BC9-4BDE-ACAB-133C683C82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05550" y="4112081"/>
            <a:ext cx="1186451" cy="1771650"/>
          </a:xfrm>
          <a:custGeom>
            <a:avLst/>
            <a:gdLst>
              <a:gd name="connsiteX0" fmla="*/ 61913 w 1186451"/>
              <a:gd name="connsiteY0" fmla="*/ 0 h 1771650"/>
              <a:gd name="connsiteX1" fmla="*/ 1186451 w 1186451"/>
              <a:gd name="connsiteY1" fmla="*/ 0 h 1771650"/>
              <a:gd name="connsiteX2" fmla="*/ 1186451 w 1186451"/>
              <a:gd name="connsiteY2" fmla="*/ 123825 h 1771650"/>
              <a:gd name="connsiteX3" fmla="*/ 123825 w 1186451"/>
              <a:gd name="connsiteY3" fmla="*/ 123825 h 1771650"/>
              <a:gd name="connsiteX4" fmla="*/ 123825 w 1186451"/>
              <a:gd name="connsiteY4" fmla="*/ 1647825 h 1771650"/>
              <a:gd name="connsiteX5" fmla="*/ 1186451 w 1186451"/>
              <a:gd name="connsiteY5" fmla="*/ 1647825 h 1771650"/>
              <a:gd name="connsiteX6" fmla="*/ 1186451 w 1186451"/>
              <a:gd name="connsiteY6" fmla="*/ 1771650 h 1771650"/>
              <a:gd name="connsiteX7" fmla="*/ 61913 w 1186451"/>
              <a:gd name="connsiteY7" fmla="*/ 1771650 h 1771650"/>
              <a:gd name="connsiteX8" fmla="*/ 0 w 1186451"/>
              <a:gd name="connsiteY8" fmla="*/ 1709738 h 1771650"/>
              <a:gd name="connsiteX9" fmla="*/ 0 w 1186451"/>
              <a:gd name="connsiteY9" fmla="*/ 61913 h 1771650"/>
              <a:gd name="connsiteX10" fmla="*/ 61913 w 1186451"/>
              <a:gd name="connsiteY10" fmla="*/ 0 h 1771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86451" h="1771650">
                <a:moveTo>
                  <a:pt x="61913" y="0"/>
                </a:moveTo>
                <a:lnTo>
                  <a:pt x="1186451" y="0"/>
                </a:lnTo>
                <a:lnTo>
                  <a:pt x="1186451" y="123825"/>
                </a:lnTo>
                <a:lnTo>
                  <a:pt x="123825" y="123825"/>
                </a:lnTo>
                <a:lnTo>
                  <a:pt x="123825" y="1647825"/>
                </a:lnTo>
                <a:lnTo>
                  <a:pt x="1186451" y="1647825"/>
                </a:lnTo>
                <a:lnTo>
                  <a:pt x="1186451" y="1771650"/>
                </a:lnTo>
                <a:lnTo>
                  <a:pt x="61913" y="1771650"/>
                </a:lnTo>
                <a:cubicBezTo>
                  <a:pt x="27719" y="1771650"/>
                  <a:pt x="0" y="1743932"/>
                  <a:pt x="0" y="1709738"/>
                </a:cubicBez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2" name="Arc 21">
            <a:extLst>
              <a:ext uri="{FF2B5EF4-FFF2-40B4-BE49-F238E27FC236}">
                <a16:creationId xmlns:a16="http://schemas.microsoft.com/office/drawing/2014/main" id="{09192968-3AE7-4470-A61C-97294BB927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992895">
            <a:off x="6086940" y="4145122"/>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 name="Freeform: Shape 23">
            <a:extLst>
              <a:ext uri="{FF2B5EF4-FFF2-40B4-BE49-F238E27FC236}">
                <a16:creationId xmlns:a16="http://schemas.microsoft.com/office/drawing/2014/main" id="{3AB72E55-43E4-4356-BFE8-E2102CB0B5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4962670"/>
            <a:ext cx="2643352" cy="1895331"/>
          </a:xfrm>
          <a:custGeom>
            <a:avLst/>
            <a:gdLst>
              <a:gd name="connsiteX0" fmla="*/ 1321676 w 2643352"/>
              <a:gd name="connsiteY0" fmla="*/ 0 h 1895331"/>
              <a:gd name="connsiteX1" fmla="*/ 2643352 w 2643352"/>
              <a:gd name="connsiteY1" fmla="*/ 1321676 h 1895331"/>
              <a:gd name="connsiteX2" fmla="*/ 2539488 w 2643352"/>
              <a:gd name="connsiteY2" fmla="*/ 1836132 h 1895331"/>
              <a:gd name="connsiteX3" fmla="*/ 2510970 w 2643352"/>
              <a:gd name="connsiteY3" fmla="*/ 1895331 h 1895331"/>
              <a:gd name="connsiteX4" fmla="*/ 132382 w 2643352"/>
              <a:gd name="connsiteY4" fmla="*/ 1895331 h 1895331"/>
              <a:gd name="connsiteX5" fmla="*/ 103864 w 2643352"/>
              <a:gd name="connsiteY5" fmla="*/ 1836132 h 1895331"/>
              <a:gd name="connsiteX6" fmla="*/ 0 w 2643352"/>
              <a:gd name="connsiteY6" fmla="*/ 1321676 h 1895331"/>
              <a:gd name="connsiteX7" fmla="*/ 1321676 w 2643352"/>
              <a:gd name="connsiteY7" fmla="*/ 0 h 18953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43352" h="1895331">
                <a:moveTo>
                  <a:pt x="1321676" y="0"/>
                </a:moveTo>
                <a:cubicBezTo>
                  <a:pt x="2051617" y="0"/>
                  <a:pt x="2643352" y="591735"/>
                  <a:pt x="2643352" y="1321676"/>
                </a:cubicBezTo>
                <a:cubicBezTo>
                  <a:pt x="2643352" y="1504161"/>
                  <a:pt x="2606369" y="1678009"/>
                  <a:pt x="2539488" y="1836132"/>
                </a:cubicBezTo>
                <a:lnTo>
                  <a:pt x="2510970" y="1895331"/>
                </a:lnTo>
                <a:lnTo>
                  <a:pt x="132382" y="1895331"/>
                </a:lnTo>
                <a:lnTo>
                  <a:pt x="103864" y="1836132"/>
                </a:lnTo>
                <a:cubicBezTo>
                  <a:pt x="36984" y="1678009"/>
                  <a:pt x="0" y="1504161"/>
                  <a:pt x="0" y="1321676"/>
                </a:cubicBezTo>
                <a:cubicBezTo>
                  <a:pt x="0" y="591735"/>
                  <a:pt x="591735" y="0"/>
                  <a:pt x="1321676"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28321705"/>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240</Words>
  <Application>Microsoft Macintosh PowerPoint</Application>
  <PresentationFormat>Breedbeeld</PresentationFormat>
  <Paragraphs>27</Paragraphs>
  <Slides>7</Slides>
  <Notes>0</Notes>
  <HiddenSlides>0</HiddenSlides>
  <MMClips>1</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7</vt:i4>
      </vt:variant>
    </vt:vector>
  </HeadingPairs>
  <TitlesOfParts>
    <vt:vector size="11" baseType="lpstr">
      <vt:lpstr>Arial</vt:lpstr>
      <vt:lpstr>Calibri</vt:lpstr>
      <vt:lpstr>Calibri Light</vt:lpstr>
      <vt:lpstr>Kantoorthema</vt:lpstr>
      <vt:lpstr>IBM </vt:lpstr>
      <vt:lpstr>Filosofische vraag </vt:lpstr>
      <vt:lpstr>Leerdoel</vt:lpstr>
      <vt:lpstr>Planning van de les </vt:lpstr>
      <vt:lpstr>Opdrachten </vt:lpstr>
      <vt:lpstr>Afsluiten </vt:lpstr>
      <vt:lpstr>Huiswerk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IBM </dc:title>
  <dc:creator>Francette Heimensen</dc:creator>
  <cp:lastModifiedBy>Arno Gerritsen</cp:lastModifiedBy>
  <cp:revision>2</cp:revision>
  <dcterms:created xsi:type="dcterms:W3CDTF">2023-08-22T07:09:56Z</dcterms:created>
  <dcterms:modified xsi:type="dcterms:W3CDTF">2024-05-29T07:45:41Z</dcterms:modified>
</cp:coreProperties>
</file>